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3" r:id="rId8"/>
    <p:sldId id="261" r:id="rId9"/>
    <p:sldId id="262" r:id="rId10"/>
    <p:sldId id="276" r:id="rId11"/>
    <p:sldId id="273" r:id="rId12"/>
    <p:sldId id="281" r:id="rId13"/>
    <p:sldId id="272" r:id="rId14"/>
    <p:sldId id="264" r:id="rId15"/>
    <p:sldId id="282" r:id="rId16"/>
    <p:sldId id="278" r:id="rId17"/>
    <p:sldId id="265" r:id="rId18"/>
    <p:sldId id="280" r:id="rId19"/>
    <p:sldId id="277" r:id="rId20"/>
    <p:sldId id="275" r:id="rId21"/>
    <p:sldId id="279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2" autoAdjust="0"/>
    <p:restoredTop sz="97882" autoAdjust="0"/>
  </p:normalViewPr>
  <p:slideViewPr>
    <p:cSldViewPr snapToGrid="0" snapToObjects="1">
      <p:cViewPr>
        <p:scale>
          <a:sx n="76" d="100"/>
          <a:sy n="76" d="100"/>
        </p:scale>
        <p:origin x="-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B4B13F-7026-E14F-988B-06662F4C7CD2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FDED42-29A5-CC45-B211-DD349BEF51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rhsactivities.com/page/show/1148964-pwer-nordic-s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6978290"/>
            <a:ext cx="6553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546" y="0"/>
            <a:ext cx="6629400" cy="1219201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Welcome!!!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776" y="4159070"/>
            <a:ext cx="3883224" cy="2819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2" y="3979491"/>
            <a:ext cx="4501012" cy="299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46" y="1257302"/>
            <a:ext cx="6172791" cy="31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Light Jacket X1 (preferably 2)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Under Armor/Long Underwear x3 (upper &amp; lower each)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Winter Pants/Ski Pants X1 (preferably 2)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Hats X2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Gloves/Mittens X2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Drink Belt (Optional)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Running Shoes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Fall/Winter Running Clothes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Ski Bag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45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purchase skis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Finn </a:t>
            </a:r>
            <a:r>
              <a:rPr lang="en-US" sz="2800" dirty="0" err="1" smtClean="0"/>
              <a:t>Sisu</a:t>
            </a:r>
            <a:endParaRPr lang="en-US" sz="2800" dirty="0" smtClean="0"/>
          </a:p>
          <a:p>
            <a:r>
              <a:rPr lang="en-US" sz="2800" dirty="0" smtClean="0"/>
              <a:t>Gear West</a:t>
            </a:r>
          </a:p>
          <a:p>
            <a:r>
              <a:rPr lang="en-US" sz="2800" dirty="0" smtClean="0"/>
              <a:t>Joe’s Sporting Goods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www.skinnyski.com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/>
              <a:t>http://</a:t>
            </a:r>
            <a:r>
              <a:rPr lang="en-US" sz="2800" dirty="0" err="1"/>
              <a:t>www.skinnyski.com</a:t>
            </a:r>
            <a:r>
              <a:rPr lang="en-US" sz="2800" dirty="0"/>
              <a:t>/gear/</a:t>
            </a:r>
            <a:r>
              <a:rPr lang="en-US" sz="2800" dirty="0" err="1"/>
              <a:t>sales.asp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4881563"/>
            <a:ext cx="4546600" cy="12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4521200"/>
            <a:ext cx="37084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9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Storage &amp; Wax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Park High School:</a:t>
            </a:r>
          </a:p>
          <a:p>
            <a:pPr marL="114300" indent="0">
              <a:buNone/>
            </a:pPr>
            <a:r>
              <a:rPr lang="en-US" dirty="0" smtClean="0"/>
              <a:t>Storage Closet next to the trainer’s office and between the boys varsity and gym locker room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Woodbury High School: </a:t>
            </a:r>
          </a:p>
          <a:p>
            <a:pPr marL="114300" indent="0">
              <a:buNone/>
            </a:pPr>
            <a:r>
              <a:rPr lang="en-US" dirty="0" smtClean="0"/>
              <a:t>Door #6 Near the Activities Entrance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/>
                </a:solidFill>
              </a:rPr>
              <a:t>East Ridge High School:</a:t>
            </a: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**</a:t>
            </a:r>
            <a:r>
              <a:rPr lang="en-US" dirty="0" smtClean="0">
                <a:solidFill>
                  <a:schemeClr val="tx1"/>
                </a:solidFill>
              </a:rPr>
              <a:t>No Wax Room**</a:t>
            </a:r>
          </a:p>
          <a:p>
            <a:pPr marL="114300" indent="0">
              <a:buNone/>
            </a:pPr>
            <a:r>
              <a:rPr lang="en-US" dirty="0" smtClean="0"/>
              <a:t>Storage room near the boys locker room and next to the ice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9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2398"/>
            <a:ext cx="9144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Washington County Park Pass (if you plan on driving)</a:t>
            </a:r>
          </a:p>
          <a:p>
            <a:pPr lvl="1"/>
            <a:r>
              <a:rPr lang="en-US" dirty="0" smtClean="0"/>
              <a:t>$25.00</a:t>
            </a:r>
          </a:p>
          <a:p>
            <a:r>
              <a:rPr lang="en-US" dirty="0" smtClean="0"/>
              <a:t>Hyland Lake (Season Pass for Man Made Snow)</a:t>
            </a:r>
          </a:p>
          <a:p>
            <a:pPr lvl="1"/>
            <a:r>
              <a:rPr lang="en-US" dirty="0" smtClean="0"/>
              <a:t>$32.50 (Begins November 30</a:t>
            </a:r>
            <a:r>
              <a:rPr lang="en-US" baseline="30000" dirty="0" smtClean="0"/>
              <a:t>th</a:t>
            </a:r>
            <a:r>
              <a:rPr lang="en-US" dirty="0" smtClean="0"/>
              <a:t> at the earliest)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Minnesota State Ski Trail Pass</a:t>
            </a:r>
          </a:p>
          <a:p>
            <a:pPr lvl="1"/>
            <a:r>
              <a:rPr lang="en-US" dirty="0" smtClean="0"/>
              <a:t>16 or older</a:t>
            </a:r>
          </a:p>
          <a:p>
            <a:pPr lvl="1"/>
            <a:r>
              <a:rPr lang="en-US" dirty="0" smtClean="0"/>
              <a:t>$20.00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r>
              <a:rPr lang="en-US" b="1" dirty="0" smtClean="0"/>
              <a:t>Booster Fee</a:t>
            </a:r>
          </a:p>
          <a:p>
            <a:pPr marL="685800" lvl="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$40.00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803" y="3052762"/>
            <a:ext cx="2279997" cy="380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46" y="4499410"/>
            <a:ext cx="2972330" cy="23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3" y="1297395"/>
            <a:ext cx="8805643" cy="4373563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dirty="0" smtClean="0"/>
              <a:t>Athletes will be assigned a “School Group” and a “Big Group”</a:t>
            </a:r>
          </a:p>
          <a:p>
            <a:pPr lvl="1"/>
            <a:r>
              <a:rPr lang="en-US" sz="1800" dirty="0" smtClean="0"/>
              <a:t>School Group</a:t>
            </a:r>
          </a:p>
          <a:p>
            <a:pPr lvl="2"/>
            <a:r>
              <a:rPr lang="en-US" dirty="0" smtClean="0"/>
              <a:t>First Day of Practice Athletes will be placed into one of three training groups.  Varsity/JV/</a:t>
            </a:r>
            <a:r>
              <a:rPr lang="en-US" dirty="0" err="1" smtClean="0"/>
              <a:t>Devo</a:t>
            </a:r>
            <a:r>
              <a:rPr lang="en-US" dirty="0" smtClean="0"/>
              <a:t> (Based on Running ability)</a:t>
            </a:r>
          </a:p>
          <a:p>
            <a:pPr marL="685800" lvl="2" indent="0">
              <a:buNone/>
            </a:pPr>
            <a:r>
              <a:rPr lang="en-US" dirty="0" smtClean="0"/>
              <a:t>Maher = PHS     Jensen/</a:t>
            </a:r>
            <a:r>
              <a:rPr lang="en-US" dirty="0" err="1" smtClean="0"/>
              <a:t>Reckinger</a:t>
            </a:r>
            <a:r>
              <a:rPr lang="en-US" dirty="0" smtClean="0"/>
              <a:t> = WHS	   </a:t>
            </a:r>
            <a:r>
              <a:rPr lang="en-US" dirty="0" err="1" smtClean="0"/>
              <a:t>Thompsn</a:t>
            </a:r>
            <a:r>
              <a:rPr lang="en-US" dirty="0" smtClean="0"/>
              <a:t>/Wacker = ERHS</a:t>
            </a: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sz="1800" dirty="0" smtClean="0"/>
              <a:t>Big Group</a:t>
            </a:r>
          </a:p>
          <a:p>
            <a:pPr lvl="1"/>
            <a:r>
              <a:rPr lang="en-US" sz="1800" dirty="0" smtClean="0"/>
              <a:t>Friday November 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Athletes will be placed into one of three training groups. Varsity/JV/</a:t>
            </a:r>
            <a:r>
              <a:rPr lang="en-US" sz="1800" dirty="0" err="1" smtClean="0"/>
              <a:t>Devo</a:t>
            </a:r>
            <a:endParaRPr lang="en-US" sz="1800" dirty="0" smtClean="0"/>
          </a:p>
          <a:p>
            <a:pPr marL="685800" lvl="2" indent="0">
              <a:buNone/>
            </a:pPr>
            <a:endParaRPr lang="en-US" sz="1600" dirty="0"/>
          </a:p>
          <a:p>
            <a:pPr marL="685800" lvl="2" indent="0">
              <a:buNone/>
            </a:pPr>
            <a:r>
              <a:rPr lang="en-US" sz="1600" dirty="0" err="1" smtClean="0"/>
              <a:t>Devo</a:t>
            </a:r>
            <a:r>
              <a:rPr lang="en-US" sz="1600" dirty="0" smtClean="0"/>
              <a:t> =  </a:t>
            </a:r>
            <a:r>
              <a:rPr lang="en-US" sz="1600" dirty="0" err="1" smtClean="0"/>
              <a:t>Reckinger</a:t>
            </a:r>
            <a:r>
              <a:rPr lang="en-US" sz="1600" dirty="0" smtClean="0"/>
              <a:t> &amp; Maher	J.V. = Jensen/Thompson	Varsity = Wacker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Attendance &amp; check-in/check-out each practice.</a:t>
            </a:r>
          </a:p>
          <a:p>
            <a:r>
              <a:rPr lang="en-US" sz="1800" dirty="0" smtClean="0"/>
              <a:t>Athletes job to remember appropriate group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3153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Come to practice everyday willing to have fun, work, &amp; Improve</a:t>
            </a:r>
          </a:p>
          <a:p>
            <a:endParaRPr lang="en-US" sz="1600" dirty="0" smtClean="0"/>
          </a:p>
          <a:p>
            <a:r>
              <a:rPr lang="en-US" sz="1600" dirty="0" smtClean="0"/>
              <a:t>Zero </a:t>
            </a:r>
            <a:r>
              <a:rPr lang="en-US" sz="1600" dirty="0"/>
              <a:t>tolerance with bullying/ inappropriate/illegal behavior.</a:t>
            </a:r>
          </a:p>
          <a:p>
            <a:endParaRPr lang="en-US" sz="1600" dirty="0"/>
          </a:p>
          <a:p>
            <a:r>
              <a:rPr lang="en-US" sz="1600" dirty="0"/>
              <a:t>If you are going to miss practice your responsibility as an athlete to communicate with the </a:t>
            </a:r>
            <a:r>
              <a:rPr lang="en-US" sz="1600" dirty="0" smtClean="0"/>
              <a:t>Coach responsible for your group before you are absent</a:t>
            </a:r>
            <a:endParaRPr lang="en-US" sz="1600" dirty="0"/>
          </a:p>
          <a:p>
            <a:pPr lvl="1"/>
            <a:r>
              <a:rPr lang="en-US" sz="1600" dirty="0"/>
              <a:t>Excused = No Problem     Unexcused = Problem </a:t>
            </a:r>
          </a:p>
          <a:p>
            <a:pPr lvl="1"/>
            <a:r>
              <a:rPr lang="en-US" sz="1600" dirty="0"/>
              <a:t>4 Unexcused = Dismissal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Varstiy</a:t>
            </a:r>
            <a:r>
              <a:rPr lang="en-US" sz="1600" dirty="0" smtClean="0"/>
              <a:t> &amp; J.V. Skiers race		</a:t>
            </a:r>
            <a:r>
              <a:rPr lang="en-US" sz="1600" dirty="0" err="1" smtClean="0"/>
              <a:t>Devo</a:t>
            </a:r>
            <a:r>
              <a:rPr lang="en-US" sz="1600" dirty="0" smtClean="0"/>
              <a:t> Team skiers train until ready to race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35 </a:t>
            </a:r>
            <a:r>
              <a:rPr lang="en-US" sz="1600" dirty="0"/>
              <a:t>Spots for </a:t>
            </a:r>
            <a:r>
              <a:rPr lang="en-US" sz="1600" dirty="0" smtClean="0"/>
              <a:t>athletes on </a:t>
            </a:r>
            <a:r>
              <a:rPr lang="en-US" sz="1600" dirty="0"/>
              <a:t>Michigan Trip</a:t>
            </a:r>
          </a:p>
          <a:p>
            <a:endParaRPr lang="en-US" sz="1600" dirty="0"/>
          </a:p>
          <a:p>
            <a:r>
              <a:rPr lang="en-US" sz="1600" dirty="0"/>
              <a:t>Distribution of Team uniforms &amp; jackets are at coaches discretion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Race Varsity @ Conference &amp;/or Sections</a:t>
            </a:r>
          </a:p>
          <a:p>
            <a:r>
              <a:rPr lang="en-US" dirty="0" smtClean="0"/>
              <a:t>No Unexcused absences</a:t>
            </a:r>
          </a:p>
          <a:p>
            <a:r>
              <a:rPr lang="en-US" dirty="0" smtClean="0"/>
              <a:t>Coaches Discretion</a:t>
            </a:r>
          </a:p>
          <a:p>
            <a:r>
              <a:rPr lang="en-US" dirty="0" smtClean="0"/>
              <a:t>No MSHL Rule/PWER Policy violations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8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Busing will be provided for all athletes to meets</a:t>
            </a:r>
          </a:p>
          <a:p>
            <a:endParaRPr lang="en-US" dirty="0" smtClean="0"/>
          </a:p>
          <a:p>
            <a:r>
              <a:rPr lang="en-US" dirty="0" smtClean="0"/>
              <a:t>Transportation to and from practice is the responsibility of the athlete</a:t>
            </a:r>
          </a:p>
          <a:p>
            <a:endParaRPr lang="en-US" dirty="0"/>
          </a:p>
          <a:p>
            <a:r>
              <a:rPr lang="en-US" dirty="0" smtClean="0"/>
              <a:t>Junior High Athletes are responsible for finding a ride to and from practice</a:t>
            </a:r>
          </a:p>
          <a:p>
            <a:endParaRPr lang="en-US" dirty="0"/>
          </a:p>
          <a:p>
            <a:r>
              <a:rPr lang="en-US" dirty="0" smtClean="0"/>
              <a:t>Carpooling is an option</a:t>
            </a:r>
          </a:p>
          <a:p>
            <a:endParaRPr lang="en-US" dirty="0"/>
          </a:p>
          <a:p>
            <a:r>
              <a:rPr lang="en-US" dirty="0" smtClean="0"/>
              <a:t>Coaches &amp; Boosters are unable to organize carpooling due to liability</a:t>
            </a:r>
          </a:p>
          <a:p>
            <a:endParaRPr lang="en-US" dirty="0"/>
          </a:p>
          <a:p>
            <a:pPr lvl="1"/>
            <a:r>
              <a:rPr lang="en-US" dirty="0" smtClean="0"/>
              <a:t>But can help direct people on who to talk to about ride-sharing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PWER Booster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Contact Information: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Mike Besser (mike.besser@comcast.net), president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Guy Hummel (guy@vocinsight.net), fundraising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Denny Betz (dennybetz@comcast.net), treasurer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/>
              <a:t>Booster/Team Fees:</a:t>
            </a:r>
          </a:p>
          <a:p>
            <a:pPr lvl="1"/>
            <a:r>
              <a:rPr lang="en-US" sz="2000" dirty="0" smtClean="0"/>
              <a:t>$</a:t>
            </a:r>
            <a:r>
              <a:rPr lang="en-US" dirty="0" smtClean="0"/>
              <a:t>40</a:t>
            </a:r>
            <a:r>
              <a:rPr lang="en-US" sz="2000" dirty="0" smtClean="0"/>
              <a:t> Booster Fee (covers social events, food for meets, Glide Wax and other team expenses)</a:t>
            </a:r>
          </a:p>
          <a:p>
            <a:r>
              <a:rPr lang="en-US" sz="2400" dirty="0" smtClean="0"/>
              <a:t>Fundraising Events:</a:t>
            </a:r>
          </a:p>
          <a:p>
            <a:pPr lvl="1"/>
            <a:r>
              <a:rPr lang="en-US" sz="2000" dirty="0" smtClean="0"/>
              <a:t>Dec 31 – Cub Foods in Cottage Grove</a:t>
            </a:r>
          </a:p>
          <a:p>
            <a:pPr lvl="1"/>
            <a:r>
              <a:rPr lang="en-US" sz="2000" dirty="0" smtClean="0"/>
              <a:t>Jan 11 – Kowalski’s in Woodbury?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632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Fundraisers</a:t>
            </a:r>
          </a:p>
          <a:p>
            <a:r>
              <a:rPr lang="en-US" dirty="0" smtClean="0"/>
              <a:t>Food at Pursuit Meet</a:t>
            </a:r>
          </a:p>
          <a:p>
            <a:r>
              <a:rPr lang="en-US" dirty="0" smtClean="0"/>
              <a:t>Busing/Lodging/Trail passes for MI Trip</a:t>
            </a:r>
          </a:p>
          <a:p>
            <a:r>
              <a:rPr lang="en-US" dirty="0" smtClean="0"/>
              <a:t>New Uniforms</a:t>
            </a:r>
          </a:p>
          <a:p>
            <a:r>
              <a:rPr lang="en-US" dirty="0" smtClean="0"/>
              <a:t>New Skis in Rental Program</a:t>
            </a:r>
          </a:p>
          <a:p>
            <a:r>
              <a:rPr lang="en-US" dirty="0" smtClean="0"/>
              <a:t>Team Pasta Dinners</a:t>
            </a:r>
          </a:p>
          <a:p>
            <a:r>
              <a:rPr lang="en-US" dirty="0" smtClean="0"/>
              <a:t>Much  Much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4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6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Itinerary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292"/>
            <a:ext cx="8686800" cy="59058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Team Website with calendar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Coaches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is Skiing/Experience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Practices &amp; Races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Season Highlights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is needed for equipment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Ski pass &amp; Parking Pass for State Parks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Rental Program/Prices &amp; places to buy skis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Team Policies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Team Suits &amp; jackets – Racing 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Transportation to practices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Open floor for questioning</a:t>
            </a:r>
          </a:p>
        </p:txBody>
      </p:sp>
    </p:spTree>
    <p:extLst>
      <p:ext uri="{BB962C8B-B14F-4D97-AF65-F5344CB8AC3E}">
        <p14:creationId xmlns:p14="http://schemas.microsoft.com/office/powerpoint/2010/main" val="366259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49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Park:</a:t>
            </a:r>
          </a:p>
          <a:p>
            <a:pPr lvl="1"/>
            <a:r>
              <a:rPr lang="en-US" dirty="0" smtClean="0"/>
              <a:t>Josh Williamson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Woodbury:</a:t>
            </a:r>
          </a:p>
          <a:p>
            <a:pPr lvl="1"/>
            <a:r>
              <a:rPr lang="en-US" dirty="0" smtClean="0"/>
              <a:t>Grant Davis</a:t>
            </a:r>
          </a:p>
          <a:p>
            <a:pPr lvl="1"/>
            <a:r>
              <a:rPr lang="en-US" dirty="0" smtClean="0"/>
              <a:t>Beau Buckeye</a:t>
            </a:r>
          </a:p>
          <a:p>
            <a:pPr lvl="1"/>
            <a:r>
              <a:rPr lang="en-US" dirty="0" smtClean="0"/>
              <a:t>Kathleen Danielson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East Ridge:</a:t>
            </a:r>
          </a:p>
          <a:p>
            <a:pPr lvl="1"/>
            <a:r>
              <a:rPr lang="en-US" dirty="0" smtClean="0"/>
              <a:t>Jake </a:t>
            </a:r>
            <a:r>
              <a:rPr lang="en-US" dirty="0" err="1" smtClean="0"/>
              <a:t>Fabro</a:t>
            </a:r>
            <a:endParaRPr lang="en-US" dirty="0" smtClean="0"/>
          </a:p>
          <a:p>
            <a:pPr lvl="1"/>
            <a:r>
              <a:rPr lang="en-US" dirty="0" smtClean="0"/>
              <a:t>Sam Phipps</a:t>
            </a:r>
          </a:p>
          <a:p>
            <a:pPr lvl="1"/>
            <a:r>
              <a:rPr lang="en-US" dirty="0" smtClean="0"/>
              <a:t>Keri McKenzie</a:t>
            </a:r>
          </a:p>
          <a:p>
            <a:pPr lvl="1"/>
            <a:r>
              <a:rPr lang="en-US" dirty="0" smtClean="0"/>
              <a:t>Olivia Hummel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0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On-line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High School has their own website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-PHS -&gt; PHS Website-&gt; Winter Sports Registration-&gt; 11/05/14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-WHS  -&gt; Woodbury Activities -&gt; Winter Sports Registration -&gt; 11/05/14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-ERHS -&gt;E.R</a:t>
            </a:r>
            <a:r>
              <a:rPr lang="en-US" dirty="0"/>
              <a:t>. </a:t>
            </a:r>
            <a:r>
              <a:rPr lang="en-US" dirty="0" smtClean="0"/>
              <a:t>Website -&gt; Winter Registration -&gt; 11/05/14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7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9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Website/CALENDAR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www.erhsactivities.com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PWER Nordic</a:t>
            </a:r>
          </a:p>
          <a:p>
            <a:pPr marL="411480" lvl="1" indent="0">
              <a:buNone/>
            </a:pPr>
            <a:endParaRPr lang="en-US" sz="3200" dirty="0">
              <a:solidFill>
                <a:srgbClr val="000000"/>
              </a:solidFill>
              <a:hlinkClick r:id="rId2"/>
            </a:endParaRPr>
          </a:p>
          <a:p>
            <a:r>
              <a:rPr lang="en-US" sz="3200" dirty="0" smtClean="0"/>
              <a:t>http</a:t>
            </a:r>
            <a:r>
              <a:rPr lang="en-US" sz="3200" dirty="0"/>
              <a:t>://www.erhsactivities.com/page/show/1148964-pwer-nordic-</a:t>
            </a:r>
            <a:r>
              <a:rPr lang="en-US" sz="3200" dirty="0" smtClean="0"/>
              <a:t>ski</a:t>
            </a:r>
          </a:p>
          <a:p>
            <a:endParaRPr lang="en-US" sz="3200" dirty="0"/>
          </a:p>
          <a:p>
            <a:r>
              <a:rPr lang="en-US" sz="3200" dirty="0" smtClean="0"/>
              <a:t>Team Calendar</a:t>
            </a:r>
          </a:p>
          <a:p>
            <a:pPr lvl="1"/>
            <a:r>
              <a:rPr lang="en-US" sz="2800" dirty="0"/>
              <a:t>http://</a:t>
            </a:r>
            <a:r>
              <a:rPr lang="en-US" sz="2800" dirty="0" err="1"/>
              <a:t>www.erhsactivities.com</a:t>
            </a:r>
            <a:r>
              <a:rPr lang="en-US" sz="2800" dirty="0"/>
              <a:t>/page/show/1112222-calendars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6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758896"/>
            <a:ext cx="91440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Head Coach</a:t>
            </a:r>
          </a:p>
          <a:p>
            <a:pPr marL="114300" indent="0">
              <a:buNone/>
            </a:pPr>
            <a:r>
              <a:rPr lang="en-US" dirty="0" smtClean="0"/>
              <a:t>-Joe Wacker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Assistant Coaches			Volunteer Coaches</a:t>
            </a:r>
          </a:p>
          <a:p>
            <a:pPr marL="114300" indent="0">
              <a:buNone/>
            </a:pPr>
            <a:r>
              <a:rPr lang="en-US" dirty="0" smtClean="0"/>
              <a:t>-Ryan Jensen				-Jim </a:t>
            </a:r>
            <a:r>
              <a:rPr lang="en-US" dirty="0" err="1" smtClean="0"/>
              <a:t>Reckinger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-Matt Maher				-Dale Thompson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6" y="4981865"/>
            <a:ext cx="2540000" cy="168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876" y="4981865"/>
            <a:ext cx="2540000" cy="168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1876" y="1758896"/>
            <a:ext cx="643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“Develop a strong Nordic presence in the South Washington community by creating competitive teams and ensuring a great experience for our athletes”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461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Nordic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1805338"/>
            <a:ext cx="4457813" cy="282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20" y="1805338"/>
            <a:ext cx="3487980" cy="2829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128" y="5390268"/>
            <a:ext cx="826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We teach you how to ski!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(No Experience Needed)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6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PWER Nordic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449" y="1956976"/>
            <a:ext cx="2100298" cy="2094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78" y="4312615"/>
            <a:ext cx="2177400" cy="1997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250" y="4312614"/>
            <a:ext cx="2118993" cy="19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Locations &amp;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956"/>
            <a:ext cx="8229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b="1" u="sng" dirty="0" smtClean="0"/>
              <a:t>TWO TYPES OF PRACTICES</a:t>
            </a:r>
          </a:p>
          <a:p>
            <a:pPr marL="11430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Individual High School Practices: </a:t>
            </a:r>
            <a:r>
              <a:rPr lang="en-US" sz="1600" dirty="0" smtClean="0"/>
              <a:t>Begin at 3:30 and end at 5:30</a:t>
            </a:r>
          </a:p>
          <a:p>
            <a:pPr marL="114300" indent="0">
              <a:buNone/>
            </a:pPr>
            <a:r>
              <a:rPr lang="en-US" sz="1600" b="1" dirty="0" smtClean="0">
                <a:solidFill>
                  <a:srgbClr val="008000"/>
                </a:solidFill>
              </a:rPr>
              <a:t>3 School Practice: </a:t>
            </a:r>
            <a:r>
              <a:rPr lang="en-US" sz="1600" dirty="0" smtClean="0"/>
              <a:t>4:00 at one site End at 5:30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 smtClean="0"/>
              <a:t>Meeting Locations @ High Schools</a:t>
            </a:r>
          </a:p>
          <a:p>
            <a:pPr marL="114300" indent="0">
              <a:buNone/>
            </a:pPr>
            <a:r>
              <a:rPr lang="en-US" sz="1600" dirty="0" smtClean="0"/>
              <a:t>Park – The encased wolf near the activities entrance</a:t>
            </a:r>
          </a:p>
          <a:p>
            <a:pPr marL="114300" indent="0">
              <a:buNone/>
            </a:pPr>
            <a:r>
              <a:rPr lang="en-US" sz="1600" dirty="0" smtClean="0"/>
              <a:t>Woodbury – Vending machines by the Pool</a:t>
            </a:r>
          </a:p>
          <a:p>
            <a:pPr marL="114300" indent="0">
              <a:buNone/>
            </a:pPr>
            <a:r>
              <a:rPr lang="en-US" sz="1600" dirty="0" smtClean="0"/>
              <a:t>East Ridge – Trophy case near Activities entrance</a:t>
            </a: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Trails</a:t>
            </a:r>
          </a:p>
          <a:p>
            <a:pPr marL="114300" indent="0">
              <a:buNone/>
            </a:pPr>
            <a:r>
              <a:rPr lang="en-US" sz="1600" dirty="0" smtClean="0"/>
              <a:t>-Lake Elmo Trailhead (Oakdale/Lake Elmo) (Meet at Ski House)</a:t>
            </a:r>
          </a:p>
          <a:p>
            <a:pPr marL="114300" indent="0">
              <a:buNone/>
            </a:pPr>
            <a:r>
              <a:rPr lang="en-US" sz="1600" dirty="0" smtClean="0"/>
              <a:t>-Battle Creek (Maplewood)  (Meet next to the Rec Center)</a:t>
            </a:r>
          </a:p>
          <a:p>
            <a:pPr marL="114300" indent="0">
              <a:buNone/>
            </a:pPr>
            <a:r>
              <a:rPr lang="en-US" sz="1600" dirty="0" smtClean="0"/>
              <a:t>-The Ravine Regional Park (Cottage Grove)  (Meet Next to the Pavilion)</a:t>
            </a: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Races:</a:t>
            </a:r>
          </a:p>
          <a:p>
            <a:pPr marL="114300" indent="0">
              <a:buNone/>
            </a:pPr>
            <a:r>
              <a:rPr lang="en-US" sz="1600" dirty="0" smtClean="0"/>
              <a:t>-Sites vary based on snow, Battle Creek, Como, Lake Elmo, Hyland, Elm Creek, Theodore Wirth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 smtClean="0"/>
              <a:t>Refer to team calendar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15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27" y="1618908"/>
            <a:ext cx="8738806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November 9th</a:t>
            </a:r>
            <a:r>
              <a:rPr lang="en-US" baseline="30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			 First Practice</a:t>
            </a:r>
          </a:p>
          <a:p>
            <a:r>
              <a:rPr lang="en-US" u="sng" dirty="0" smtClean="0"/>
              <a:t>November 14th</a:t>
            </a:r>
            <a:r>
              <a:rPr lang="en-US" dirty="0" smtClean="0"/>
              <a:t>      			 </a:t>
            </a:r>
            <a:r>
              <a:rPr lang="en-US" u="sng" dirty="0" smtClean="0"/>
              <a:t>Birthday Workout &amp; Order Forms</a:t>
            </a:r>
          </a:p>
          <a:p>
            <a:r>
              <a:rPr lang="en-US" dirty="0" err="1" smtClean="0"/>
              <a:t>Novermber</a:t>
            </a:r>
            <a:r>
              <a:rPr lang="en-US" dirty="0" smtClean="0"/>
              <a:t> 20th			Nordic Kick-Off Party</a:t>
            </a:r>
          </a:p>
          <a:p>
            <a:r>
              <a:rPr lang="en-US" dirty="0" smtClean="0"/>
              <a:t>November 21</a:t>
            </a:r>
            <a:r>
              <a:rPr lang="en-US" baseline="30000" dirty="0" smtClean="0"/>
              <a:t>st</a:t>
            </a:r>
            <a:r>
              <a:rPr lang="en-US" dirty="0" smtClean="0"/>
              <a:t>			Ski Rental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November 23rd</a:t>
            </a:r>
            <a:r>
              <a:rPr lang="en-US" dirty="0" smtClean="0">
                <a:solidFill>
                  <a:srgbClr val="0000FF"/>
                </a:solidFill>
              </a:rPr>
              <a:t>			</a:t>
            </a:r>
            <a:r>
              <a:rPr lang="en-US" u="sng" dirty="0" smtClean="0">
                <a:solidFill>
                  <a:srgbClr val="0000FF"/>
                </a:solidFill>
              </a:rPr>
              <a:t>Wax Clinic (During Practice)</a:t>
            </a:r>
          </a:p>
          <a:p>
            <a:r>
              <a:rPr lang="en-US" u="sng" dirty="0" smtClean="0"/>
              <a:t>11/23-11/25</a:t>
            </a:r>
            <a:r>
              <a:rPr lang="en-US" dirty="0" smtClean="0"/>
              <a:t>			</a:t>
            </a:r>
            <a:r>
              <a:rPr lang="en-US" u="sng" dirty="0" smtClean="0"/>
              <a:t>Uniform Distribution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December 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			First Race</a:t>
            </a:r>
          </a:p>
          <a:p>
            <a:r>
              <a:rPr lang="en-US" u="sng" dirty="0" smtClean="0"/>
              <a:t>12/20-12/22</a:t>
            </a:r>
            <a:r>
              <a:rPr lang="en-US" dirty="0" smtClean="0"/>
              <a:t>			</a:t>
            </a:r>
            <a:r>
              <a:rPr lang="en-US" u="sng" dirty="0" smtClean="0"/>
              <a:t>Michigan Trip	(35 Athletes)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December 31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			Fundraising</a:t>
            </a:r>
          </a:p>
          <a:p>
            <a:r>
              <a:rPr lang="en-US" dirty="0" smtClean="0"/>
              <a:t>January </a:t>
            </a:r>
            <a:r>
              <a:rPr lang="en-US" dirty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			Mesabi East or </a:t>
            </a:r>
            <a:r>
              <a:rPr lang="en-US" dirty="0" err="1" smtClean="0"/>
              <a:t>Loppet</a:t>
            </a:r>
            <a:r>
              <a:rPr lang="en-US" dirty="0" smtClean="0"/>
              <a:t> Invite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January 18th			MLK Pursuit</a:t>
            </a:r>
          </a:p>
          <a:p>
            <a:r>
              <a:rPr lang="en-US" dirty="0" smtClean="0"/>
              <a:t>January/26t	h			Conference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February 2nd</a:t>
            </a:r>
            <a:r>
              <a:rPr lang="en-US" dirty="0" smtClean="0">
                <a:solidFill>
                  <a:srgbClr val="0000FF"/>
                </a:solidFill>
              </a:rPr>
              <a:t>			</a:t>
            </a:r>
            <a:r>
              <a:rPr lang="en-US" u="sng" dirty="0" smtClean="0">
                <a:solidFill>
                  <a:srgbClr val="0000FF"/>
                </a:solidFill>
              </a:rPr>
              <a:t>Sections for all schools</a:t>
            </a:r>
          </a:p>
          <a:p>
            <a:r>
              <a:rPr lang="en-US" dirty="0" smtClean="0"/>
              <a:t>February 5</a:t>
            </a:r>
            <a:r>
              <a:rPr lang="en-US" baseline="30000" dirty="0" smtClean="0"/>
              <a:t>th</a:t>
            </a:r>
            <a:r>
              <a:rPr lang="en-US" dirty="0" smtClean="0"/>
              <a:t>				Costume Race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February 11				STATE MEET</a:t>
            </a:r>
          </a:p>
          <a:p>
            <a:r>
              <a:rPr lang="en-US" dirty="0" smtClean="0"/>
              <a:t>February 28th			Banquet</a:t>
            </a:r>
          </a:p>
        </p:txBody>
      </p:sp>
    </p:spTree>
    <p:extLst>
      <p:ext uri="{BB962C8B-B14F-4D97-AF65-F5344CB8AC3E}">
        <p14:creationId xmlns:p14="http://schemas.microsoft.com/office/powerpoint/2010/main" val="111576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4987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Skis	</a:t>
            </a:r>
            <a:r>
              <a:rPr lang="en-US" b="1" dirty="0" smtClean="0"/>
              <a:t>		</a:t>
            </a:r>
            <a:r>
              <a:rPr lang="en-US" b="1" u="sng" dirty="0" smtClean="0"/>
              <a:t>Skate &amp; Classic or </a:t>
            </a:r>
            <a:r>
              <a:rPr lang="en-US" b="1" u="sng" dirty="0" err="1" smtClean="0"/>
              <a:t>Combi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Poles		Skate &amp; Classic Poles</a:t>
            </a:r>
          </a:p>
          <a:p>
            <a:endParaRPr lang="en-US" dirty="0" smtClean="0"/>
          </a:p>
          <a:p>
            <a:r>
              <a:rPr lang="en-US" b="1" u="sng" dirty="0" smtClean="0"/>
              <a:t>Bindings</a:t>
            </a:r>
            <a:r>
              <a:rPr lang="en-US" b="1" dirty="0" smtClean="0"/>
              <a:t>		</a:t>
            </a:r>
            <a:r>
              <a:rPr lang="en-US" b="1" u="sng" dirty="0" smtClean="0"/>
              <a:t>“Comes with skis”</a:t>
            </a:r>
          </a:p>
          <a:p>
            <a:endParaRPr lang="en-US" dirty="0" smtClean="0"/>
          </a:p>
          <a:p>
            <a:r>
              <a:rPr lang="en-US" dirty="0" smtClean="0"/>
              <a:t>Boots		Skate &amp; Classic / </a:t>
            </a:r>
            <a:r>
              <a:rPr lang="en-US" dirty="0" err="1" smtClean="0"/>
              <a:t>Combi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Kick Wax		Purchase starter kit (Blue/Green/Red/)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Packages exist for $300-500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Rental Ski Program for 1</a:t>
            </a:r>
            <a:r>
              <a:rPr lang="en-US" baseline="30000" dirty="0" smtClean="0"/>
              <a:t>st</a:t>
            </a:r>
            <a:r>
              <a:rPr lang="en-US" dirty="0" smtClean="0"/>
              <a:t> Year Skiers – Nov/21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$100.00 Deposit Check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2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3768</TotalTime>
  <Words>853</Words>
  <Application>Microsoft Macintosh PowerPoint</Application>
  <PresentationFormat>On-screen Show (4:3)</PresentationFormat>
  <Paragraphs>215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Welcome!!!</vt:lpstr>
      <vt:lpstr>Itinerary</vt:lpstr>
      <vt:lpstr>Team Website/CALENDAR</vt:lpstr>
      <vt:lpstr>Coaches</vt:lpstr>
      <vt:lpstr>What is Nordic</vt:lpstr>
      <vt:lpstr>PWER Nordic</vt:lpstr>
      <vt:lpstr>Practice Locations &amp; Races</vt:lpstr>
      <vt:lpstr>Season Highlights</vt:lpstr>
      <vt:lpstr>Equipment</vt:lpstr>
      <vt:lpstr>Clothes</vt:lpstr>
      <vt:lpstr>Where to purchase skis</vt:lpstr>
      <vt:lpstr>Equipment Storage &amp; Wax Room</vt:lpstr>
      <vt:lpstr>Extra Fees</vt:lpstr>
      <vt:lpstr>Training Groups</vt:lpstr>
      <vt:lpstr>Expectations</vt:lpstr>
      <vt:lpstr>Lettering</vt:lpstr>
      <vt:lpstr>Transportation</vt:lpstr>
      <vt:lpstr>PWER Booster Club</vt:lpstr>
      <vt:lpstr>Booster Club</vt:lpstr>
      <vt:lpstr>Captains</vt:lpstr>
      <vt:lpstr>Register On-line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Wacker, Joseph</dc:creator>
  <cp:lastModifiedBy>Wacker, Joseph</cp:lastModifiedBy>
  <cp:revision>35</cp:revision>
  <dcterms:created xsi:type="dcterms:W3CDTF">2014-10-27T00:31:27Z</dcterms:created>
  <dcterms:modified xsi:type="dcterms:W3CDTF">2015-11-02T01:11:31Z</dcterms:modified>
</cp:coreProperties>
</file>