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6" r:id="rId2"/>
    <p:sldId id="271" r:id="rId3"/>
    <p:sldId id="272" r:id="rId4"/>
    <p:sldId id="273" r:id="rId5"/>
    <p:sldId id="274" r:id="rId6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>
      <p:cViewPr varScale="1">
        <p:scale>
          <a:sx n="43" d="100"/>
          <a:sy n="4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8383" cy="469745"/>
          </a:xfrm>
          <a:prstGeom prst="rect">
            <a:avLst/>
          </a:prstGeom>
        </p:spPr>
        <p:txBody>
          <a:bodyPr vert="horz" lIns="92452" tIns="46226" rIns="92452" bIns="462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486" y="1"/>
            <a:ext cx="3078383" cy="469745"/>
          </a:xfrm>
          <a:prstGeom prst="rect">
            <a:avLst/>
          </a:prstGeom>
        </p:spPr>
        <p:txBody>
          <a:bodyPr vert="horz" lIns="92452" tIns="46226" rIns="92452" bIns="46226" rtlCol="0"/>
          <a:lstStyle>
            <a:lvl1pPr algn="r">
              <a:defRPr sz="1200"/>
            </a:lvl1pPr>
          </a:lstStyle>
          <a:p>
            <a:fld id="{FCB5C451-0591-4A3C-B2FD-F9553F10AC46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52" tIns="46226" rIns="92452" bIns="462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891" y="4460167"/>
            <a:ext cx="5680693" cy="4224494"/>
          </a:xfrm>
          <a:prstGeom prst="rect">
            <a:avLst/>
          </a:prstGeom>
        </p:spPr>
        <p:txBody>
          <a:bodyPr vert="horz" lIns="92452" tIns="46226" rIns="92452" bIns="4622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127"/>
            <a:ext cx="3078383" cy="469745"/>
          </a:xfrm>
          <a:prstGeom prst="rect">
            <a:avLst/>
          </a:prstGeom>
        </p:spPr>
        <p:txBody>
          <a:bodyPr vert="horz" lIns="92452" tIns="46226" rIns="92452" bIns="4622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486" y="8917127"/>
            <a:ext cx="3078383" cy="469745"/>
          </a:xfrm>
          <a:prstGeom prst="rect">
            <a:avLst/>
          </a:prstGeom>
        </p:spPr>
        <p:txBody>
          <a:bodyPr vert="horz" lIns="92452" tIns="46226" rIns="92452" bIns="46226" rtlCol="0" anchor="b"/>
          <a:lstStyle>
            <a:lvl1pPr algn="r">
              <a:defRPr sz="1200"/>
            </a:lvl1pPr>
          </a:lstStyle>
          <a:p>
            <a:fld id="{9ED4EF67-A470-40D0-897F-0A97DDF138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0595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6345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7484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987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355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96540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230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11265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58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6494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438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866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8170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28576"/>
            <a:ext cx="1066800" cy="104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31760207"/>
              </p:ext>
            </p:extLst>
          </p:nvPr>
        </p:nvGraphicFramePr>
        <p:xfrm>
          <a:off x="76200" y="1066800"/>
          <a:ext cx="89916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4495800"/>
              </a:tblGrid>
              <a:tr h="289560">
                <a:tc>
                  <a:txBody>
                    <a:bodyPr/>
                    <a:lstStyle/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Framework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Wingdings" pitchFamily="2" charset="2"/>
                        <a:buNone/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Guiding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Philosophies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65176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Overall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 Personality: </a:t>
                      </a:r>
                      <a:r>
                        <a:rPr lang="en-US" sz="1000" b="0" i="0" u="sng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Aggressive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&amp; Tough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Coach Personality: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Positive &amp; Enthusiastic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Head &amp; Assistant Coach Responsibility</a:t>
                      </a:r>
                    </a:p>
                    <a:p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Requirements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Plan for Every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Practice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Fundamentals (30 mins 4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-6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&amp; 15 mins 7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-8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)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Drills to Support Offensive/Defensive Development Matrix	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Practice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Outline</a:t>
                      </a:r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Warm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U</a:t>
                      </a: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 (~ 10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mins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Jump rope, push-ups, stretching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Layups, dribbling, etc.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Offense (20 mins)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Sets – ½ &amp; full court, out-of-bounds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Positioning – setting/using screens, transition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Handling Pressure – full court, open on wing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Defense (20 </a:t>
                      </a:r>
                      <a:r>
                        <a:rPr lang="en-US" sz="1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mins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Positioning – shell, defending screens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Rebounding – close-out, rebounding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Transition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Fundamentals/Stations (30 </a:t>
                      </a:r>
                      <a:r>
                        <a:rPr lang="en-US" sz="1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mins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Dribbling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Passing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Shooting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Footwork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Wrap Up (~ 10 </a:t>
                      </a:r>
                      <a:r>
                        <a:rPr lang="en-US" sz="1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mins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)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Scrimmage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Games &amp; Competitions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Etc.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Practice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Environment</a:t>
                      </a:r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Up Tempo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Hard Working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Positive/Enthusiastic/Energetic/Noisy/Fun</a:t>
                      </a: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Approach/Style</a:t>
                      </a:r>
                      <a:endParaRPr lang="en-US" sz="800" b="1" i="1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 Development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Trumps</a:t>
                      </a: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Winning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The Power of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‘Now’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It’s Not What We Teach, It Is What We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Emphasize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Consistency is the Goal, Do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Fewer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Things Really Well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Always Seek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Teachable Moments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Offensive Priorities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Make Opponents Play Defense (take good shots)	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Limit Turnovers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Rebound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Defensive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Priorities</a:t>
                      </a:r>
                      <a:endParaRPr lang="en-US" sz="8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Ball Pressure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(be aggressive)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Protect the Basket (sprint back, transition D, protect paint)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Finish the War (box out)</a:t>
                      </a: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 – Offense (4</a:t>
                      </a:r>
                      <a:r>
                        <a:rPr lang="en-US" sz="1000" b="1" baseline="3000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Grade)</a:t>
                      </a:r>
                      <a:endParaRPr lang="en-US" sz="1000" b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Dribbling – head up, right/left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hands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Shooting – layups, proper form inside 6 ft.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Passing – to wing, on fast break &amp; meet the pass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Footwork – jump stops &amp; pivoting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Crashing the Boards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 – Defense (4</a:t>
                      </a:r>
                      <a:r>
                        <a:rPr lang="en-US" sz="1000" b="1" baseline="3000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Grade)</a:t>
                      </a:r>
                      <a:endParaRPr lang="en-US" sz="1000" b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Commit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to Defense</a:t>
                      </a:r>
                      <a:endParaRPr lang="en-US" sz="1000" b="0" i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Pressure the Ball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Block Out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See the Ball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Help-Side Defenders Must Sag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733800" y="101025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Minnetonka Boys Basketball Association</a:t>
            </a:r>
          </a:p>
          <a:p>
            <a:pPr algn="r"/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Practice Framework</a:t>
            </a:r>
          </a:p>
          <a:p>
            <a:pPr algn="r"/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n-US" sz="1200" b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</a:t>
            </a:r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Grade</a:t>
            </a:r>
            <a:endParaRPr lang="en-US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957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28576"/>
            <a:ext cx="1066800" cy="104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55023956"/>
              </p:ext>
            </p:extLst>
          </p:nvPr>
        </p:nvGraphicFramePr>
        <p:xfrm>
          <a:off x="76200" y="1066800"/>
          <a:ext cx="89916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4495800"/>
              </a:tblGrid>
              <a:tr h="289560">
                <a:tc>
                  <a:txBody>
                    <a:bodyPr/>
                    <a:lstStyle/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Framework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Wingdings" pitchFamily="2" charset="2"/>
                        <a:buNone/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Guiding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Philosophies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65176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Overall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 Personality: </a:t>
                      </a:r>
                      <a:r>
                        <a:rPr lang="en-US" sz="1000" b="0" i="0" u="sng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Aggressive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&amp; Tough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Coach Personality: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Positive &amp; Enthusiastic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Head &amp; Assistant Coach Responsibility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Requirements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Plan for Every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Practice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Focus on Fundamentals (30 mins 4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-6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&amp; 15 mins 7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-8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)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Focus on Offensive/Defensive Development Matrix, Ability to Teach Development Areas of Other Grades	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Practice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Outline</a:t>
                      </a:r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Warm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U</a:t>
                      </a: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 (~ 10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mins)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Jump rope, push-ups, stretching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Layups, dribbling, etc.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Offense (20 mins)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Sets – ½ &amp; full court, out-of-bounds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Positioning – setting/using screens, transition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Handling Pressure – full court, open on wing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Defense (20 mins)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Positioning – shell, defending screens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Rebounding – close-out, rebounding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Transition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Fundamentals/Stations (30 mins)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Dribbling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Passing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Shooting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Footwork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Wrap Up (~ 10 mins)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Scrimmage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Games &amp; Competitions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Etc.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Practice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Environment</a:t>
                      </a:r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Up Tempo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Hard Working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Positive/Enthusiastic/Energetic/Noisy/Fun</a:t>
                      </a: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Approach/Style</a:t>
                      </a:r>
                      <a:endParaRPr lang="en-US" sz="800" b="1" i="1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 Development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Trumps</a:t>
                      </a: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Winning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The Power of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‘Now’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It’s Not What We Teach, It Is What We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Emphasize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Consistency is the Goal, Do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Fewer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Things Really Well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Always Seek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Teachable Moments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Offensive Priorities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Make Opponents Play Defense (take good shots)	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Limit Turnovers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Rebound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Defensive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Priorities</a:t>
                      </a:r>
                      <a:endParaRPr lang="en-US" sz="8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Ball Pressure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(be aggressive)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Protect the Basket (sprint back, transition D, protect paint)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Finish the War (box out)</a:t>
                      </a: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 – Offense (5</a:t>
                      </a:r>
                      <a:r>
                        <a:rPr lang="en-US" sz="1000" b="1" baseline="3000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Grade)</a:t>
                      </a:r>
                      <a:endParaRPr lang="en-US" sz="1000" b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Dribbling – head up, right/left hands, crossover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Shooting – layups, proper form inside 10 ft., FT routine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Passing – to wing, on fast break, under pressure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Footwork – getting open on wing, setting &amp; cutting screens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Triple Threat Position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 – Defense (5</a:t>
                      </a:r>
                      <a:r>
                        <a:rPr lang="en-US" sz="1000" b="1" baseline="3000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Grade)</a:t>
                      </a:r>
                      <a:endParaRPr lang="en-US" sz="1000" b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Stop Dribble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Penetration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Never Let Your Man Cross Your Face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Defeat the Screen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Deny all Penetrating Passes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Early Help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733800" y="101025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Minnetonka Boys Basketball Association</a:t>
            </a:r>
          </a:p>
          <a:p>
            <a:pPr algn="r"/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Practice Framework</a:t>
            </a:r>
          </a:p>
          <a:p>
            <a:pPr algn="r"/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sz="1200" b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</a:t>
            </a:r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Grade</a:t>
            </a:r>
            <a:endParaRPr lang="en-US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555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28576"/>
            <a:ext cx="1066800" cy="104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41263222"/>
              </p:ext>
            </p:extLst>
          </p:nvPr>
        </p:nvGraphicFramePr>
        <p:xfrm>
          <a:off x="76200" y="1066800"/>
          <a:ext cx="89916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4495800"/>
              </a:tblGrid>
              <a:tr h="289560">
                <a:tc>
                  <a:txBody>
                    <a:bodyPr/>
                    <a:lstStyle/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Framework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Wingdings" pitchFamily="2" charset="2"/>
                        <a:buNone/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Guiding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Philosophies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65176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Overall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 Personality: </a:t>
                      </a:r>
                      <a:r>
                        <a:rPr lang="en-US" sz="1000" b="0" i="0" u="sng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Aggressive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&amp; Tough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Coach Personality: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Positive &amp; Enthusiastic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Head &amp; Assistant Coach Responsibility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Requirements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Plan for Every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Practice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Focus on Fundamentals (30 mins 4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-6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&amp; 15 mins 7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-8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)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Focus on Offensive/Defensive Development Matrix, Ability to Teach Development Areas of Other Grades	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Practice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Outline</a:t>
                      </a:r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Warm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U</a:t>
                      </a: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 (~ 10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mins)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Jump rope, push-ups, stretching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Layups, dribbling, etc.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Offense (20 mins)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Sets – ½ &amp; full court, out-of-bounds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Positioning – setting/using screens, transition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Handling Pressure – full court, open on wing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Defense (20 mins)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Positioning – shell, defending screens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Rebounding – close-out, rebounding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Transition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Fundamentals/Stations (30 mins)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Dribbling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Passing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Shooting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Footwork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Wrap Up (~ 10 mins)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Scrimmage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Games &amp; Competitions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Etc.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Practice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Environment</a:t>
                      </a:r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Up Tempo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Hard Working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Positive/Enthusiastic/Energetic/Noisy/Fun</a:t>
                      </a: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Approach/Style</a:t>
                      </a:r>
                      <a:endParaRPr lang="en-US" sz="800" b="1" i="1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 Development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Trumps</a:t>
                      </a: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Winning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The Power of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‘Now’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It’s Not What We Teach, It Is What We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Emphasize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Consistency is the Goal, Do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Fewer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Things Really Well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Always Seek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Teachable Moments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Offensive Priorities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Make Opponents Play Defense (take good shots)	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Limit Turnovers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Rebound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Defensive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Priorities</a:t>
                      </a:r>
                      <a:endParaRPr lang="en-US" sz="8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Ball Pressure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(be aggressive)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Protect the Basket (sprint back, transition D, protect paint)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Finish the War (box out)</a:t>
                      </a: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 – Offense (6</a:t>
                      </a:r>
                      <a:r>
                        <a:rPr lang="en-US" sz="1000" b="1" baseline="3000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Grade)</a:t>
                      </a:r>
                      <a:endParaRPr lang="en-US" sz="1000" b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Dribbling – head up, crossover, change speed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Shooting – shot selection, proper form inside 15 ft.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Passing – under pressure, swinging the ball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Footwork – setting &amp; cutting screens, moving w/o the ball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Taking Care of Ball – protect &amp; do not bring below waist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 – Defense (6</a:t>
                      </a:r>
                      <a:r>
                        <a:rPr lang="en-US" sz="1000" b="1" baseline="3000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Grade)</a:t>
                      </a:r>
                      <a:endParaRPr lang="en-US" sz="1000" b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Pressure the Passer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Eliminate Vision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Arch the Ball to the Sideline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Protect the Gaps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No Easy Baskets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733800" y="101025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Minnetonka Boys Basketball Association</a:t>
            </a:r>
          </a:p>
          <a:p>
            <a:pPr algn="r"/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Practice Framework</a:t>
            </a:r>
          </a:p>
          <a:p>
            <a:pPr algn="r"/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1200" b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</a:t>
            </a:r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Grade</a:t>
            </a:r>
            <a:endParaRPr lang="en-US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43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28576"/>
            <a:ext cx="1066800" cy="104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4299775"/>
              </p:ext>
            </p:extLst>
          </p:nvPr>
        </p:nvGraphicFramePr>
        <p:xfrm>
          <a:off x="76200" y="1066800"/>
          <a:ext cx="89916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4495800"/>
              </a:tblGrid>
              <a:tr h="289560">
                <a:tc>
                  <a:txBody>
                    <a:bodyPr/>
                    <a:lstStyle/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Framework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Wingdings" pitchFamily="2" charset="2"/>
                        <a:buNone/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Guiding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Philosophies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65176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Overall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 Personality: </a:t>
                      </a:r>
                      <a:r>
                        <a:rPr lang="en-US" sz="1000" b="0" i="0" u="sng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Aggressive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&amp; Tough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Coach Personality: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Positive &amp; Enthusiastic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Head &amp; Assistant Coach Responsibility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Requirements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Plan for Every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Practice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Focus on Fundamentals (30 mins 4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-6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&amp; 15 mins 7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-8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)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Focus on Offensive/Defensive Development Matrix, Ability to Teach Development Areas of Other Grades	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Practice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Outline</a:t>
                      </a:r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Warm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U</a:t>
                      </a: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 (~ 10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mins)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Jump rope, push-ups, stretching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Layups, dribbling, etc.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Offense (20 mins)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Sets – ½ &amp; full court, out-of-bounds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Positioning – setting/using screens, transition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Handling Pressure – full court, open on wing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Defense (20 mins)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Positioning – shell, defending screens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Rebounding – close-out, rebounding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Transition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Fundamentals/Stations (30 mins)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Dribbling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Passing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Shooting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Footwork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Wrap Up (~ 10 mins)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Scrimmage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Games &amp; Competitions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Etc.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Practice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Environment</a:t>
                      </a:r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Up Tempo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Hard Working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Positive/Enthusiastic/Energetic/Noisy/Fun</a:t>
                      </a: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Approach/Style</a:t>
                      </a:r>
                      <a:endParaRPr lang="en-US" sz="800" b="1" i="1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 Development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Trumps</a:t>
                      </a: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Winning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The Power of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‘Now’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It’s Not What We Teach, It Is What We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Emphasize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Consistency is the Goal, Do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Fewer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Things Really Well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Always Seek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Teachable Moments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Offensive Priorities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Make Opponents Play Defense (take good shots)	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Limit Turnovers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Rebound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Defensive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Priorities</a:t>
                      </a:r>
                      <a:endParaRPr lang="en-US" sz="8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Ball Pressure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(be aggressive)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Protect the Basket (sprint back, transition D, protect paint)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Finish the War (box out)</a:t>
                      </a: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 – Offense (7</a:t>
                      </a:r>
                      <a:r>
                        <a:rPr lang="en-US" sz="1000" b="1" baseline="3000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Grade)</a:t>
                      </a:r>
                      <a:endParaRPr lang="en-US" sz="1000" b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Dribbling – crossover, change speed, using screens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Shooting – shot selection, proper form inside 19 ft.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Passing – swinging the ball, penetrate &amp; kick, feeding post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Footwork – moving w/o the ball, rebounding angles &amp; %s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Spacing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 – Defense (7</a:t>
                      </a:r>
                      <a:r>
                        <a:rPr lang="en-US" sz="1000" b="1" baseline="3000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Grade)</a:t>
                      </a:r>
                      <a:endParaRPr lang="en-US" sz="1000" b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No Middle, No Middle, No Middle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Intelligent Close Outs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Must Talk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Anticipate on Defense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Pinch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&amp; Fake at Ball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733800" y="101025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Minnetonka Boys Basketball Association</a:t>
            </a:r>
          </a:p>
          <a:p>
            <a:pPr algn="r"/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Practice Framework</a:t>
            </a:r>
          </a:p>
          <a:p>
            <a:pPr algn="r"/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r>
              <a:rPr lang="en-US" sz="1200" b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</a:t>
            </a:r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Grade</a:t>
            </a:r>
            <a:endParaRPr lang="en-US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393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28576"/>
            <a:ext cx="1066800" cy="104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53205915"/>
              </p:ext>
            </p:extLst>
          </p:nvPr>
        </p:nvGraphicFramePr>
        <p:xfrm>
          <a:off x="76200" y="1066800"/>
          <a:ext cx="89916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4495800"/>
              </a:tblGrid>
              <a:tr h="289560">
                <a:tc>
                  <a:txBody>
                    <a:bodyPr/>
                    <a:lstStyle/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Framework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Wingdings" pitchFamily="2" charset="2"/>
                        <a:buNone/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Guiding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Philosophies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65176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Overall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 Personality: </a:t>
                      </a:r>
                      <a:r>
                        <a:rPr lang="en-US" sz="1000" b="0" i="0" u="sng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Aggressive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&amp; Tough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Coach Personality: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Positive &amp; Enthusiastic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Head &amp; Assistant Coach Responsibility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Requirements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Plan for Every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Practice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Focus on Fundamentals (30 mins 4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-6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&amp; 15 mins 7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-8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)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Focus on Offensive/Defensive Development Matrix, Ability to Teach Development Areas of Other Grades	</a:t>
                      </a:r>
                      <a:endParaRPr lang="en-US" sz="1000" b="0" i="0" u="sng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Practice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Outline</a:t>
                      </a:r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Warm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U</a:t>
                      </a: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 (~ 10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mins)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Jump rope, push-ups, stretching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Layups, dribbling, etc.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Offense (20 mins)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Sets – ½ &amp; full court, out-of-bounds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Positioning – setting/using screens, transition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Handling Pressure – full court, open on wing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Defense (20 mins)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Positioning – shell, defending screens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Rebounding – close-out, rebounding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Transition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Fundamentals/Stations (30 mins)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Dribbling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Passing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Shooting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Footwork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Wrap Up (~ 10 mins)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Scrimmage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Games &amp; Competitions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Etc.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Practice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Environment</a:t>
                      </a:r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Up Tempo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Hard Working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Positive/Enthusiastic/Energetic/Noisy/Fun</a:t>
                      </a: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Approach/Style</a:t>
                      </a:r>
                      <a:endParaRPr lang="en-US" sz="800" b="1" i="1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 Development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Trumps</a:t>
                      </a: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Winning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The Power of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‘Now’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It’s Not What We Teach, It Is What We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Emphasize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Consistency is the Goal, Do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Fewer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Things Really Well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Always Seek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Teachable Moments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Offensive Priorities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Make Opponents Play Defense (take good shots)	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Limit Turnovers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Rebound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Defensive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Priorities</a:t>
                      </a:r>
                      <a:endParaRPr lang="en-US" sz="8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Ball Pressure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(be aggressive)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Protect the Basket (sprint back, transition D, protect paint)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Finish the War (box out)</a:t>
                      </a: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 – Offense (8</a:t>
                      </a:r>
                      <a:r>
                        <a:rPr lang="en-US" sz="1000" b="1" baseline="3000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Grade)</a:t>
                      </a:r>
                      <a:endParaRPr lang="en-US" sz="1000" b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Dribbling – using screens, penetrate &amp; kick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Shooting – shot selection, coming off screens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Passing – penetrate &amp; kick, feeding post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Footwork – moving w/o the ball, rebounding angles &amp; %s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Transition Offense &amp; Patience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Areas of Emphasis – Defense (8</a:t>
                      </a:r>
                      <a:r>
                        <a:rPr lang="en-US" sz="1000" b="1" baseline="3000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Grade)</a:t>
                      </a:r>
                      <a:endParaRPr lang="en-US" sz="1000" b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Move When the Ball Moves, Every Time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Take the Charge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Hands Up on All Shots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Fill &amp; Sink on Baseline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Always Protect Power Zone when Your Man Sets a Screen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733800" y="101025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Minnetonka Boys Basketball Association</a:t>
            </a:r>
          </a:p>
          <a:p>
            <a:pPr algn="r"/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Practice Framework</a:t>
            </a:r>
          </a:p>
          <a:p>
            <a:pPr algn="r"/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en-US" sz="1200" b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</a:t>
            </a:r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Grade</a:t>
            </a:r>
            <a:endParaRPr lang="en-US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824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1842</TotalTime>
  <Words>560</Words>
  <Application>Microsoft Office PowerPoint</Application>
  <PresentationFormat>On-screen Show (4:3)</PresentationFormat>
  <Paragraphs>365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Marketing Architects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choefener</dc:creator>
  <cp:lastModifiedBy>Joseph Scott</cp:lastModifiedBy>
  <cp:revision>275</cp:revision>
  <cp:lastPrinted>2012-08-20T01:18:25Z</cp:lastPrinted>
  <dcterms:created xsi:type="dcterms:W3CDTF">2011-11-23T17:27:27Z</dcterms:created>
  <dcterms:modified xsi:type="dcterms:W3CDTF">2015-05-19T20:06:07Z</dcterms:modified>
</cp:coreProperties>
</file>