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4"/>
  </p:sldMasterIdLst>
  <p:notesMasterIdLst>
    <p:notesMasterId r:id="rId17"/>
  </p:notesMasterIdLst>
  <p:sldIdLst>
    <p:sldId id="277" r:id="rId5"/>
    <p:sldId id="278" r:id="rId6"/>
    <p:sldId id="279" r:id="rId7"/>
    <p:sldId id="280" r:id="rId8"/>
    <p:sldId id="288" r:id="rId9"/>
    <p:sldId id="287" r:id="rId10"/>
    <p:sldId id="286" r:id="rId11"/>
    <p:sldId id="281" r:id="rId12"/>
    <p:sldId id="282" r:id="rId13"/>
    <p:sldId id="283" r:id="rId14"/>
    <p:sldId id="284" r:id="rId15"/>
    <p:sldId id="285" r:id="rId16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29" autoAdjust="0"/>
    <p:restoredTop sz="76656" autoAdjust="0"/>
  </p:normalViewPr>
  <p:slideViewPr>
    <p:cSldViewPr>
      <p:cViewPr varScale="1">
        <p:scale>
          <a:sx n="74" d="100"/>
          <a:sy n="74" d="100"/>
        </p:scale>
        <p:origin x="-157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CFF5F7B4-1207-4F18-8C2C-3E9DBD6AFD50}" type="datetimeFigureOut">
              <a:rPr lang="en-US" smtClean="0"/>
              <a:t>3/14/2015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9ED3806-A51B-479B-9DFB-71085E555E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768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57912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7CAE-FDBC-44FF-B37D-D5B56594B8BB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pic>
        <p:nvPicPr>
          <p:cNvPr id="11" name="Picture 10" descr="O-MG-Logo-A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2514600"/>
            <a:ext cx="3084992" cy="2895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39775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7CAE-FDBC-44FF-B37D-D5B56594B8BB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9E65-BC98-483A-8DDE-40B0893A43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7CAE-FDBC-44FF-B37D-D5B56594B8BB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/>
          <a:p>
            <a:fld id="{4B299E65-BC98-483A-8DDE-40B0893A43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Arial" pitchFamily="34" charset="0"/>
              <a:buChar char="•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7CAE-FDBC-44FF-B37D-D5B56594B8BB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9E65-BC98-483A-8DDE-40B0893A43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585216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7CAE-FDBC-44FF-B37D-D5B56594B8BB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4389120"/>
            <a:ext cx="1216152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4B299E65-BC98-483A-8DDE-40B0893A43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pic>
        <p:nvPicPr>
          <p:cNvPr id="13" name="Picture 12" descr="O-MG-Logo-A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2514600"/>
            <a:ext cx="3084992" cy="28956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7CAE-FDBC-44FF-B37D-D5B56594B8BB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9E65-BC98-483A-8DDE-40B0893A43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7CAE-FDBC-44FF-B37D-D5B56594B8BB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9E65-BC98-483A-8DDE-40B0893A43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7CAE-FDBC-44FF-B37D-D5B56594B8BB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9E65-BC98-483A-8DDE-40B0893A43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7CAE-FDBC-44FF-B37D-D5B56594B8BB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9E65-BC98-483A-8DDE-40B0893A43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7CAE-FDBC-44FF-B37D-D5B56594B8BB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9E65-BC98-483A-8DDE-40B0893A43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7CAE-FDBC-44FF-B37D-D5B56594B8BB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99E65-BC98-483A-8DDE-40B0893A43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0200" y="182880"/>
            <a:ext cx="7086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36B7CAE-FDBC-44FF-B37D-D5B56594B8BB}" type="datetimeFigureOut">
              <a:rPr lang="en-US" smtClean="0"/>
              <a:pPr/>
              <a:t>3/14/2015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B299E65-BC98-483A-8DDE-40B0893A43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O-MG-Logo-AA.pn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30" y="0"/>
            <a:ext cx="1542496" cy="1447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2015 Storm Coach and Parent Meeting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Parent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080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League Games and </a:t>
            </a:r>
            <a:r>
              <a:rPr lang="en-US" dirty="0" smtClean="0"/>
              <a:t>Tournaments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Scheduled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Add-Ins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006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</a:t>
            </a:r>
            <a:r>
              <a:rPr lang="en-US" dirty="0" smtClean="0"/>
              <a:t>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Amount, Purpose, Who will manage 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789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</a:t>
            </a:r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Traveling </a:t>
            </a:r>
            <a:r>
              <a:rPr lang="en-US" dirty="0" smtClean="0"/>
              <a:t>Fee</a:t>
            </a:r>
          </a:p>
          <a:p>
            <a:r>
              <a:rPr lang="en-US" dirty="0" smtClean="0"/>
              <a:t>Birth Certifications</a:t>
            </a:r>
          </a:p>
          <a:p>
            <a:r>
              <a:rPr lang="en-US" dirty="0" smtClean="0"/>
              <a:t>Rules, Policies, and Development </a:t>
            </a:r>
            <a:r>
              <a:rPr lang="en-US" dirty="0"/>
              <a:t>Resources </a:t>
            </a:r>
            <a:endParaRPr lang="en-US" dirty="0" smtClean="0"/>
          </a:p>
          <a:p>
            <a:pPr lvl="1"/>
            <a:r>
              <a:rPr lang="en-US" dirty="0" smtClean="0"/>
              <a:t>OMGAA Website – Training and Development</a:t>
            </a:r>
          </a:p>
          <a:p>
            <a:pPr lvl="1"/>
            <a:r>
              <a:rPr lang="en-US" dirty="0" smtClean="0"/>
              <a:t>MYAS – League Rules, Bat Standards</a:t>
            </a:r>
          </a:p>
          <a:p>
            <a:pPr lvl="1"/>
            <a:r>
              <a:rPr lang="en-US" dirty="0" smtClean="0"/>
              <a:t>MBT (If Applicable)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43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Introductions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Goals </a:t>
            </a:r>
            <a:r>
              <a:rPr lang="en-US" dirty="0"/>
              <a:t>for Season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Roles and </a:t>
            </a:r>
            <a:r>
              <a:rPr lang="en-US" dirty="0" smtClean="0"/>
              <a:t>Expectations</a:t>
            </a:r>
            <a:endParaRPr lang="en-US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Handling of Concerns, Problems and Informational Inquiries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Communications</a:t>
            </a:r>
            <a:endParaRPr lang="en-US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League Games and Tournaments</a:t>
            </a:r>
            <a:endParaRPr lang="en-US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Team Fund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Other logistics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78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Goals for </a:t>
            </a:r>
            <a:r>
              <a:rPr lang="en-US" dirty="0" smtClean="0"/>
              <a:t>Season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480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Roles and </a:t>
            </a:r>
            <a:r>
              <a:rPr lang="en-US" dirty="0" smtClean="0"/>
              <a:t>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Coaches</a:t>
            </a:r>
          </a:p>
          <a:p>
            <a:r>
              <a:rPr lang="en-US" dirty="0" smtClean="0"/>
              <a:t>Players</a:t>
            </a:r>
          </a:p>
          <a:p>
            <a:r>
              <a:rPr lang="en-US" dirty="0" smtClean="0"/>
              <a:t>Parents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257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Roles and </a:t>
            </a:r>
            <a:r>
              <a:rPr lang="en-US" dirty="0" smtClean="0"/>
              <a:t>Expectations - Coaches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Coaches</a:t>
            </a:r>
          </a:p>
        </p:txBody>
      </p:sp>
    </p:spTree>
    <p:extLst>
      <p:ext uri="{BB962C8B-B14F-4D97-AF65-F5344CB8AC3E}">
        <p14:creationId xmlns:p14="http://schemas.microsoft.com/office/powerpoint/2010/main" val="330467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Roles and </a:t>
            </a:r>
            <a:r>
              <a:rPr lang="en-US" dirty="0" smtClean="0"/>
              <a:t>Expectations - Players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Players</a:t>
            </a:r>
          </a:p>
        </p:txBody>
      </p:sp>
    </p:spTree>
    <p:extLst>
      <p:ext uri="{BB962C8B-B14F-4D97-AF65-F5344CB8AC3E}">
        <p14:creationId xmlns:p14="http://schemas.microsoft.com/office/powerpoint/2010/main" val="2636927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Roles and </a:t>
            </a:r>
            <a:r>
              <a:rPr lang="en-US" dirty="0" smtClean="0"/>
              <a:t>Expectations - Parents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of the Parent of an Athlete</a:t>
            </a:r>
          </a:p>
          <a:p>
            <a:pPr lvl="1"/>
            <a:r>
              <a:rPr lang="en-US" dirty="0" smtClean="0"/>
              <a:t>Support the coach</a:t>
            </a:r>
          </a:p>
          <a:p>
            <a:pPr lvl="2"/>
            <a:r>
              <a:rPr lang="en-US" dirty="0" smtClean="0"/>
              <a:t>Supporting role and not a leadership role</a:t>
            </a:r>
          </a:p>
          <a:p>
            <a:pPr lvl="2"/>
            <a:r>
              <a:rPr lang="en-US" dirty="0" smtClean="0"/>
              <a:t>Formally handing off the role of leader with the player (Trust Coach, Your best interests in mind</a:t>
            </a:r>
          </a:p>
          <a:p>
            <a:pPr lvl="2"/>
            <a:r>
              <a:rPr lang="en-US" dirty="0" smtClean="0"/>
              <a:t>Advocate the Coaches priorities and goals of individuals and team play</a:t>
            </a:r>
          </a:p>
          <a:p>
            <a:pPr lvl="1"/>
            <a:r>
              <a:rPr lang="en-US" dirty="0" smtClean="0"/>
              <a:t>Create  and Contribute to a positive environment</a:t>
            </a:r>
          </a:p>
          <a:p>
            <a:r>
              <a:rPr lang="en-US" dirty="0" smtClean="0"/>
              <a:t>Expectations</a:t>
            </a:r>
          </a:p>
          <a:p>
            <a:pPr lvl="1"/>
            <a:r>
              <a:rPr lang="en-US" dirty="0" smtClean="0"/>
              <a:t>Attend Positive Coaching Alliance Workshop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33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Handling of Concerns, Problems and Informational </a:t>
            </a:r>
            <a:r>
              <a:rPr lang="en-US" dirty="0" smtClean="0"/>
              <a:t>Inquiries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What to do if you have a concern, problem, or you are curious about something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Don’t wait until the Year End Survey to bring these up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What the coaches will do if they have an issue with a Player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What coaches will do if they have an issue with a Parent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530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OMGAA Website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Subscribe to Calendar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Email Contact List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Mobile Phone – Text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MYAS Rainout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Other Social Media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err="1" smtClean="0"/>
              <a:t>Shutterfly</a:t>
            </a:r>
            <a:endParaRPr lang="en-US" dirty="0" smtClean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Twitter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9782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M02264331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2029-05-12T07:00:00+00:00</AssetExpire>
    <IntlLangReviewDate xmlns="4873beb7-5857-4685-be1f-d57550cc96cc">2010-11-04T19:56:00+00:00</IntlLangReviewDate>
    <TPFriendlyName xmlns="4873beb7-5857-4685-be1f-d57550cc96cc" xsi:nil="true"/>
    <IntlLangReview xmlns="4873beb7-5857-4685-be1f-d57550cc96cc" xsi:nil="true"/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 xsi:nil="true"/>
    <Markets xmlns="4873beb7-5857-4685-be1f-d57550cc96cc"/>
    <OriginAsset xmlns="4873beb7-5857-4685-be1f-d57550cc96cc" xsi:nil="true"/>
    <AssetStart xmlns="4873beb7-5857-4685-be1f-d57550cc96cc">2010-11-04T19:56:16+00:00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1072420</Value>
      <Value>1299799</Value>
    </PublishStatusLookup>
    <APAuthor xmlns="4873beb7-5857-4685-be1f-d57550cc96cc">
      <UserInfo>
        <DisplayName/>
        <AccountId>92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 xsi:nil="true"/>
    <MachineTranslated xmlns="4873beb7-5857-4685-be1f-d57550cc96cc">false</MachineTranslated>
    <OutputCachingOn xmlns="4873beb7-5857-4685-be1f-d57550cc96cc">false</OutputCachingOn>
    <TemplateStatus xmlns="4873beb7-5857-4685-be1f-d57550cc96cc" xsi:nil="true"/>
    <IsSearchable xmlns="4873beb7-5857-4685-be1f-d57550cc96cc">true</IsSearchable>
    <ContentItem xmlns="4873beb7-5857-4685-be1f-d57550cc96cc" xsi:nil="true"/>
    <HandoffToMSDN xmlns="4873beb7-5857-4685-be1f-d57550cc96cc">2010-11-04T19:56:00+00:00</HandoffToMSDN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>2010-11-04T19:56:00+00:00</LastModifiedDateTime>
    <LastPublishResultLookup xmlns="4873beb7-5857-4685-be1f-d57550cc96cc" xsi:nil="true"/>
    <LegacyData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>2010-11-04T19:56:00+00:00</PlannedPubDate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Provider xmlns="4873beb7-5857-4685-be1f-d57550cc96cc" xsi:nil="true"/>
    <UACurrentWords xmlns="4873beb7-5857-4685-be1f-d57550cc96cc" xsi:nil="true"/>
    <AssetId xmlns="4873beb7-5857-4685-be1f-d57550cc96cc">TP102264329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</PublishTargets>
    <ApprovalLog xmlns="4873beb7-5857-4685-be1f-d57550cc96cc" xsi:nil="true"/>
    <BugNumber xmlns="4873beb7-5857-4685-be1f-d57550cc96cc" xsi:nil="true"/>
    <CrawlForDependencies xmlns="4873beb7-5857-4685-be1f-d57550cc96cc">false</CrawlForDependencies>
    <LastHandOff xmlns="4873beb7-5857-4685-be1f-d57550cc96cc" xsi:nil="true"/>
    <Milestone xmlns="4873beb7-5857-4685-be1f-d57550cc96cc" xsi:nil="true"/>
    <UANotes xmlns="4873beb7-5857-4685-be1f-d57550cc96cc" xsi:nil="true"/>
    <CampaignTagsTaxHTField0 xmlns="4873beb7-5857-4685-be1f-d57550cc96cc">
      <Terms xmlns="http://schemas.microsoft.com/office/infopath/2007/PartnerControls"/>
    </CampaignTagsTaxHTField0>
    <LocLastLocAttemptVersionLookup xmlns="4873beb7-5857-4685-be1f-d57550cc96cc">131733</LocLastLocAttemptVersionLookup>
    <LocLastLocAttemptVersionTypeLookup xmlns="4873beb7-5857-4685-be1f-d57550cc96cc" xsi:nil="true"/>
    <LocOverallPreviewStatusLookup xmlns="4873beb7-5857-4685-be1f-d57550cc96cc" xsi:nil="true"/>
    <LocOverallPublishStatusLookup xmlns="4873beb7-5857-4685-be1f-d57550cc96cc" xsi:nil="true"/>
    <TaxCatchAll xmlns="4873beb7-5857-4685-be1f-d57550cc96cc"/>
    <LocNewPublishedVersionLookup xmlns="4873beb7-5857-4685-be1f-d57550cc96cc" xsi:nil="true"/>
    <LocPublishedDependentAssetsLookup xmlns="4873beb7-5857-4685-be1f-d57550cc96cc" xsi:nil="true"/>
    <LocComments xmlns="4873beb7-5857-4685-be1f-d57550cc96cc" xsi:nil="true"/>
    <LocProcessedForMarketsLookup xmlns="4873beb7-5857-4685-be1f-d57550cc96cc" xsi:nil="true"/>
    <LocRecommendedHandoff xmlns="4873beb7-5857-4685-be1f-d57550cc96cc" xsi:nil="true"/>
    <LocManualTestRequired xmlns="4873beb7-5857-4685-be1f-d57550cc96cc" xsi:nil="true"/>
    <LocProcessedForHandoffsLookup xmlns="4873beb7-5857-4685-be1f-d57550cc96cc" xsi:nil="true"/>
    <LocOverallHandbackStatusLookup xmlns="4873beb7-5857-4685-be1f-d57550cc96cc" xsi:nil="true"/>
    <LocalizationTagsTaxHTField0 xmlns="4873beb7-5857-4685-be1f-d57550cc96cc">
      <Terms xmlns="http://schemas.microsoft.com/office/infopath/2007/PartnerControls"/>
    </LocalizationTagsTaxHTField0>
    <FeatureTagsTaxHTField0 xmlns="4873beb7-5857-4685-be1f-d57550cc96cc">
      <Terms xmlns="http://schemas.microsoft.com/office/infopath/2007/PartnerControls"/>
    </FeatureTagsTaxHTField0>
    <LocOverallLocStatusLookup xmlns="4873beb7-5857-4685-be1f-d57550cc96cc" xsi:nil="true"/>
    <LocPublishedLinkedAssetsLookup xmlns="4873beb7-5857-4685-be1f-d57550cc96cc" xsi:nil="true"/>
    <InternalTagsTaxHTField0 xmlns="4873beb7-5857-4685-be1f-d57550cc96cc">
      <Terms xmlns="http://schemas.microsoft.com/office/infopath/2007/PartnerControls"/>
    </InternalTagsTaxHTField0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14</OriginalRelease>
    <LocMarketGroupTiers2 xmlns="4873beb7-5857-4685-be1f-d57550cc96c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C697353-5A79-4153-AF2D-A5EAC43F8BD3}">
  <ds:schemaRefs>
    <ds:schemaRef ds:uri="http://schemas.microsoft.com/office/infopath/2007/PartnerControls"/>
    <ds:schemaRef ds:uri="http://purl.org/dc/dcmitype/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4873beb7-5857-4685-be1f-d57550cc96cc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6ECC542-1622-4DAC-AE10-0977C6CAEB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7F7ED20-3E7F-448A-8B7D-3421F81531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TM02264331</Template>
  <TotalTime>0</TotalTime>
  <Words>247</Words>
  <Application>Microsoft Office PowerPoint</Application>
  <PresentationFormat>On-screen Show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TM02264331</vt:lpstr>
      <vt:lpstr>Parent Meeting</vt:lpstr>
      <vt:lpstr>Agenda</vt:lpstr>
      <vt:lpstr>Goals for Season</vt:lpstr>
      <vt:lpstr>Roles and Expectations</vt:lpstr>
      <vt:lpstr>Roles and Expectations - Coaches</vt:lpstr>
      <vt:lpstr>Roles and Expectations - Players</vt:lpstr>
      <vt:lpstr>Roles and Expectations - Parents</vt:lpstr>
      <vt:lpstr>Handling of Concerns, Problems and Informational Inquiries</vt:lpstr>
      <vt:lpstr>Communication</vt:lpstr>
      <vt:lpstr>League Games and Tournaments</vt:lpstr>
      <vt:lpstr>Team Fund</vt:lpstr>
      <vt:lpstr>Other Logistics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2010-10-27T21:06:54Z</dcterms:created>
  <dcterms:modified xsi:type="dcterms:W3CDTF">2015-03-20T11:45:11Z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</Properties>
</file>