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66" r:id="rId2"/>
    <p:sldMasterId id="2147483667" r:id="rId3"/>
    <p:sldMasterId id="214748366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99467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5876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942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396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41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942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200" b="0" i="0" u="none" strike="noStrike" cap="none" baseline="0"/>
              <a:t>*</a:t>
            </a:r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602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1221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506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6966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779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7539" y="312644"/>
            <a:ext cx="3840479" cy="14959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97539" y="1828800"/>
            <a:ext cx="3840479" cy="24877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buFont typeface="Quattrocento"/>
              <a:buNone/>
              <a:defRPr/>
            </a:lvl1pPr>
            <a:lvl2pPr marL="457200" indent="0" rtl="0">
              <a:buFont typeface="Quattrocento"/>
              <a:buNone/>
              <a:defRPr/>
            </a:lvl2pPr>
            <a:lvl3pPr marL="914400" indent="0" rtl="0">
              <a:buFont typeface="Quattrocento"/>
              <a:buNone/>
              <a:defRPr/>
            </a:lvl3pPr>
            <a:lvl4pPr marL="1371600" indent="0" rtl="0">
              <a:buFont typeface="Quattrocento"/>
              <a:buNone/>
              <a:defRPr/>
            </a:lvl4pPr>
            <a:lvl5pPr marL="1828800" indent="0" rtl="0">
              <a:buFont typeface="Quattrocento"/>
              <a:buNone/>
              <a:defRPr/>
            </a:lvl5pPr>
            <a:lvl6pPr marL="2286000" indent="0" rtl="0">
              <a:buFont typeface="Quattrocento"/>
              <a:buNone/>
              <a:defRPr/>
            </a:lvl6pPr>
            <a:lvl7pPr marL="2743200" indent="0" rtl="0">
              <a:buFont typeface="Quattrocento"/>
              <a:buNone/>
              <a:defRPr/>
            </a:lvl7pPr>
            <a:lvl8pPr marL="3200400" indent="0" rtl="0">
              <a:buFont typeface="Quattrocento"/>
              <a:buNone/>
              <a:defRPr/>
            </a:lvl8pPr>
            <a:lvl9pPr marL="3657600" indent="0" rtl="0">
              <a:buFont typeface="Quattrocento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4805044" y="322729"/>
            <a:ext cx="3840479" cy="4074458"/>
          </a:xfrm>
          <a:prstGeom prst="rect">
            <a:avLst/>
          </a:prstGeom>
          <a:solidFill>
            <a:srgbClr val="D8D8D8"/>
          </a:solidFill>
          <a:ln w="127000" cap="sq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97539" y="312644"/>
            <a:ext cx="3840479" cy="14959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792532" y="302559"/>
            <a:ext cx="3840479" cy="4292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7539" y="1828800"/>
            <a:ext cx="3840479" cy="24877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buFont typeface="Quattrocento"/>
              <a:buNone/>
              <a:defRPr/>
            </a:lvl1pPr>
            <a:lvl2pPr marL="457200" indent="0" rtl="0">
              <a:buFont typeface="Quattrocento"/>
              <a:buNone/>
              <a:defRPr/>
            </a:lvl2pPr>
            <a:lvl3pPr marL="914400" indent="0" rtl="0">
              <a:buFont typeface="Quattrocento"/>
              <a:buNone/>
              <a:defRPr/>
            </a:lvl3pPr>
            <a:lvl4pPr marL="1371600" indent="0" rtl="0">
              <a:buFont typeface="Quattrocento"/>
              <a:buNone/>
              <a:defRPr/>
            </a:lvl4pPr>
            <a:lvl5pPr marL="1828800" indent="0" rtl="0">
              <a:buFont typeface="Quattrocento"/>
              <a:buNone/>
              <a:defRPr/>
            </a:lvl5pPr>
            <a:lvl6pPr marL="2286000" indent="0" rtl="0">
              <a:buFont typeface="Quattrocento"/>
              <a:buNone/>
              <a:defRPr/>
            </a:lvl6pPr>
            <a:lvl7pPr marL="2743200" indent="0" rtl="0">
              <a:buFont typeface="Quattrocento"/>
              <a:buNone/>
              <a:defRPr/>
            </a:lvl7pPr>
            <a:lvl8pPr marL="3200400" indent="0" rtl="0">
              <a:buFont typeface="Quattrocento"/>
              <a:buNone/>
              <a:defRPr/>
            </a:lvl8pPr>
            <a:lvl9pPr marL="3657600" indent="0" rtl="0">
              <a:buFont typeface="Quattrocento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98475" y="70246"/>
            <a:ext cx="8147049" cy="1089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98475" y="70596"/>
            <a:ext cx="8147051" cy="1089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98475" y="1321593"/>
            <a:ext cx="3840479" cy="3273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805046" y="1321593"/>
            <a:ext cx="3840479" cy="32730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98475" y="1331119"/>
            <a:ext cx="8147049" cy="1404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98475" y="2740889"/>
            <a:ext cx="8147049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rgbClr val="6C6351"/>
              </a:buClr>
              <a:buFont typeface="Quattrocento"/>
              <a:buNone/>
              <a:defRPr/>
            </a:lvl1pPr>
            <a:lvl2pPr marL="457200" indent="0" rtl="0">
              <a:buClr>
                <a:srgbClr val="9E9C99"/>
              </a:buClr>
              <a:buFont typeface="Quattrocento"/>
              <a:buNone/>
              <a:defRPr/>
            </a:lvl2pPr>
            <a:lvl3pPr marL="914400" indent="0" rtl="0">
              <a:buClr>
                <a:srgbClr val="9E9C99"/>
              </a:buClr>
              <a:buFont typeface="Quattrocento"/>
              <a:buNone/>
              <a:defRPr/>
            </a:lvl3pPr>
            <a:lvl4pPr marL="1371600" indent="0" rtl="0">
              <a:buClr>
                <a:srgbClr val="9E9C99"/>
              </a:buClr>
              <a:buFont typeface="Quattrocento"/>
              <a:buNone/>
              <a:defRPr/>
            </a:lvl4pPr>
            <a:lvl5pPr marL="1828800" indent="0" rtl="0">
              <a:buClr>
                <a:srgbClr val="9E9C99"/>
              </a:buClr>
              <a:buFont typeface="Quattrocento"/>
              <a:buNone/>
              <a:defRPr/>
            </a:lvl5pPr>
            <a:lvl6pPr marL="2286000" indent="0" rtl="0">
              <a:buClr>
                <a:srgbClr val="9E9C99"/>
              </a:buClr>
              <a:buFont typeface="Quattrocento"/>
              <a:buNone/>
              <a:defRPr/>
            </a:lvl6pPr>
            <a:lvl7pPr marL="2743200" indent="0" rtl="0">
              <a:buClr>
                <a:srgbClr val="9E9C99"/>
              </a:buClr>
              <a:buFont typeface="Quattrocento"/>
              <a:buNone/>
              <a:defRPr/>
            </a:lvl7pPr>
            <a:lvl8pPr marL="3200400" indent="0" rtl="0">
              <a:buClr>
                <a:srgbClr val="9E9C99"/>
              </a:buClr>
              <a:buFont typeface="Quattrocento"/>
              <a:buNone/>
              <a:defRPr/>
            </a:lvl8pPr>
            <a:lvl9pPr marL="3657600" indent="0" rtl="0">
              <a:buClr>
                <a:srgbClr val="9E9C99"/>
              </a:buClr>
              <a:buFont typeface="Quattrocento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98475" y="70246"/>
            <a:ext cx="8147049" cy="1089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98475" y="1321593"/>
            <a:ext cx="8147049" cy="3273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indent="-352425" algn="l" rtl="0">
              <a:spcBef>
                <a:spcPts val="2000"/>
              </a:spcBef>
              <a:spcAft>
                <a:spcPts val="0"/>
              </a:spcAft>
              <a:buClr>
                <a:srgbClr val="6D6452"/>
              </a:buClr>
              <a:buFont typeface="Quattrocento"/>
              <a:buChar char="✱"/>
              <a:defRPr/>
            </a:lvl1pPr>
            <a:lvl2pPr marL="914400" indent="-361950" algn="l" rtl="0"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Font typeface="Quattrocento"/>
              <a:buChar char="✱"/>
              <a:defRPr/>
            </a:lvl2pPr>
            <a:lvl3pPr marL="1371600" indent="-371475" algn="l" rtl="0">
              <a:spcBef>
                <a:spcPts val="600"/>
              </a:spcBef>
              <a:spcAft>
                <a:spcPts val="0"/>
              </a:spcAft>
              <a:buClr>
                <a:srgbClr val="6D6452"/>
              </a:buClr>
              <a:buFont typeface="Quattrocento"/>
              <a:buChar char="✱"/>
              <a:defRPr/>
            </a:lvl3pPr>
            <a:lvl4pPr marL="1828800" indent="-371475" algn="l" rtl="0"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Font typeface="Quattrocento"/>
              <a:buChar char="✱"/>
              <a:defRPr/>
            </a:lvl4pPr>
            <a:lvl5pPr marL="2286000" indent="-371475" algn="l" rtl="0">
              <a:spcBef>
                <a:spcPts val="600"/>
              </a:spcBef>
              <a:spcAft>
                <a:spcPts val="0"/>
              </a:spcAft>
              <a:buClr>
                <a:srgbClr val="6D6452"/>
              </a:buClr>
              <a:buFont typeface="Quattrocento"/>
              <a:buChar char="✱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Quattrocento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Quattrocento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Quattrocento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Quattrocento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498475" y="3257548"/>
            <a:ext cx="8147048" cy="10095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498475" y="4266078"/>
            <a:ext cx="8147049" cy="4975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buClr>
                <a:srgbClr val="6D6452"/>
              </a:buClr>
              <a:buFont typeface="Quattrocento"/>
              <a:buNone/>
              <a:defRPr/>
            </a:lvl1pPr>
            <a:lvl2pPr marL="457200" marR="0" indent="0" algn="ctr" rtl="0"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Font typeface="Quattrocento"/>
              <a:buNone/>
              <a:defRPr/>
            </a:lvl2pPr>
            <a:lvl3pPr marL="914400" marR="0" indent="0" algn="ctr" rtl="0">
              <a:spcBef>
                <a:spcPts val="600"/>
              </a:spcBef>
              <a:spcAft>
                <a:spcPts val="0"/>
              </a:spcAft>
              <a:buClr>
                <a:srgbClr val="6D6452"/>
              </a:buClr>
              <a:buFont typeface="Quattrocento"/>
              <a:buNone/>
              <a:defRPr/>
            </a:lvl3pPr>
            <a:lvl4pPr marL="1371600" marR="0" indent="0" algn="ctr" rtl="0"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Font typeface="Quattrocento"/>
              <a:buNone/>
              <a:defRPr/>
            </a:lvl4pPr>
            <a:lvl5pPr marL="1828800" marR="0" indent="0" algn="ctr" rtl="0">
              <a:spcBef>
                <a:spcPts val="600"/>
              </a:spcBef>
              <a:spcAft>
                <a:spcPts val="0"/>
              </a:spcAft>
              <a:buClr>
                <a:srgbClr val="6D6452"/>
              </a:buClr>
              <a:buFont typeface="Quattrocento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chemeClr val="lt1"/>
              </a:buClr>
              <a:buFont typeface="Quattrocento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chemeClr val="lt1"/>
              </a:buClr>
              <a:buFont typeface="Quattrocento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chemeClr val="lt1"/>
              </a:buClr>
              <a:buFont typeface="Quattrocento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chemeClr val="lt1"/>
              </a:buClr>
              <a:buFont typeface="Quattrocento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1981200" y="514350"/>
            <a:ext cx="5181600" cy="2514599"/>
          </a:xfrm>
          <a:prstGeom prst="rect">
            <a:avLst/>
          </a:prstGeom>
          <a:solidFill>
            <a:srgbClr val="BFBFBF"/>
          </a:solidFill>
          <a:ln w="127000" cap="sq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498347" y="1028700"/>
            <a:ext cx="8147304" cy="1008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attrocento"/>
              <a:buNone/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498347" y="2036825"/>
            <a:ext cx="8147304" cy="500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attrocento"/>
              <a:buNone/>
              <a:defRPr/>
            </a:lvl1pPr>
            <a:lvl2pPr marL="457200" marR="0" indent="0" algn="ctr" rtl="0"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Font typeface="Quattrocento"/>
              <a:buNone/>
              <a:defRPr/>
            </a:lvl2pPr>
            <a:lvl3pPr marL="914400" marR="0" indent="0" algn="ctr" rtl="0">
              <a:spcBef>
                <a:spcPts val="600"/>
              </a:spcBef>
              <a:spcAft>
                <a:spcPts val="0"/>
              </a:spcAft>
              <a:buClr>
                <a:srgbClr val="6D6452"/>
              </a:buClr>
              <a:buFont typeface="Quattrocento"/>
              <a:buNone/>
              <a:defRPr/>
            </a:lvl3pPr>
            <a:lvl4pPr marL="1371600" marR="0" indent="0" algn="ctr" rtl="0"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Font typeface="Quattrocento"/>
              <a:buNone/>
              <a:defRPr/>
            </a:lvl4pPr>
            <a:lvl5pPr marL="1828800" marR="0" indent="0" algn="ctr" rtl="0">
              <a:spcBef>
                <a:spcPts val="600"/>
              </a:spcBef>
              <a:spcAft>
                <a:spcPts val="0"/>
              </a:spcAft>
              <a:buClr>
                <a:srgbClr val="6D6452"/>
              </a:buClr>
              <a:buFont typeface="Quattrocento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chemeClr val="lt1"/>
              </a:buClr>
              <a:buFont typeface="Quattrocento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chemeClr val="lt1"/>
              </a:buClr>
              <a:buFont typeface="Quattrocento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chemeClr val="lt1"/>
              </a:buClr>
              <a:buFont typeface="Quattrocento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chemeClr val="lt1"/>
              </a:buClr>
              <a:buFont typeface="Quattrocento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 rot="5400000">
            <a:off x="5920768" y="1653778"/>
            <a:ext cx="428148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 rot="5400000">
            <a:off x="1620043" y="-795734"/>
            <a:ext cx="4281487" cy="6499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indent="-352425" algn="l" rtl="0">
              <a:spcBef>
                <a:spcPts val="2000"/>
              </a:spcBef>
              <a:spcAft>
                <a:spcPts val="0"/>
              </a:spcAft>
              <a:buClr>
                <a:srgbClr val="6D6452"/>
              </a:buClr>
              <a:buFont typeface="Quattrocento"/>
              <a:buChar char="✱"/>
              <a:defRPr/>
            </a:lvl1pPr>
            <a:lvl2pPr marL="914400" indent="-361950" algn="l" rtl="0"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Font typeface="Quattrocento"/>
              <a:buChar char="✱"/>
              <a:defRPr/>
            </a:lvl2pPr>
            <a:lvl3pPr marL="1371600" indent="-371475" algn="l" rtl="0">
              <a:spcBef>
                <a:spcPts val="600"/>
              </a:spcBef>
              <a:spcAft>
                <a:spcPts val="0"/>
              </a:spcAft>
              <a:buClr>
                <a:srgbClr val="6D6452"/>
              </a:buClr>
              <a:buFont typeface="Quattrocento"/>
              <a:buChar char="✱"/>
              <a:defRPr/>
            </a:lvl3pPr>
            <a:lvl4pPr marL="1828800" indent="-371475" algn="l" rtl="0"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Font typeface="Quattrocento"/>
              <a:buChar char="✱"/>
              <a:defRPr/>
            </a:lvl4pPr>
            <a:lvl5pPr marL="2286000" indent="-371475" algn="l" rtl="0">
              <a:spcBef>
                <a:spcPts val="600"/>
              </a:spcBef>
              <a:spcAft>
                <a:spcPts val="0"/>
              </a:spcAft>
              <a:buClr>
                <a:srgbClr val="6D6452"/>
              </a:buClr>
              <a:buFont typeface="Quattrocento"/>
              <a:buChar char="✱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Quattrocento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Quattrocento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Quattrocento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Quattrocento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98475" y="70246"/>
            <a:ext cx="8147049" cy="1089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 rot="5400000">
            <a:off x="2935486" y="-1115417"/>
            <a:ext cx="3273027" cy="8147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indent="-352425" algn="l" rtl="0">
              <a:spcBef>
                <a:spcPts val="2000"/>
              </a:spcBef>
              <a:spcAft>
                <a:spcPts val="0"/>
              </a:spcAft>
              <a:buClr>
                <a:srgbClr val="6D6452"/>
              </a:buClr>
              <a:buFont typeface="Quattrocento"/>
              <a:buChar char="✱"/>
              <a:defRPr/>
            </a:lvl1pPr>
            <a:lvl2pPr marL="914400" indent="-361950" algn="l" rtl="0"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Font typeface="Quattrocento"/>
              <a:buChar char="✱"/>
              <a:defRPr/>
            </a:lvl2pPr>
            <a:lvl3pPr marL="1371600" indent="-371475" algn="l" rtl="0">
              <a:spcBef>
                <a:spcPts val="600"/>
              </a:spcBef>
              <a:spcAft>
                <a:spcPts val="0"/>
              </a:spcAft>
              <a:buClr>
                <a:srgbClr val="6D6452"/>
              </a:buClr>
              <a:buFont typeface="Quattrocento"/>
              <a:buChar char="✱"/>
              <a:defRPr/>
            </a:lvl3pPr>
            <a:lvl4pPr marL="1828800" indent="-371475" algn="l" rtl="0"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Font typeface="Quattrocento"/>
              <a:buChar char="✱"/>
              <a:defRPr/>
            </a:lvl4pPr>
            <a:lvl5pPr marL="2286000" indent="-371475" algn="l" rtl="0">
              <a:spcBef>
                <a:spcPts val="600"/>
              </a:spcBef>
              <a:spcAft>
                <a:spcPts val="0"/>
              </a:spcAft>
              <a:buClr>
                <a:srgbClr val="6D6452"/>
              </a:buClr>
              <a:buFont typeface="Quattrocento"/>
              <a:buChar char="✱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Quattrocento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Quattrocento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Quattrocento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Quattrocento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98475" y="70246"/>
            <a:ext cx="8147049" cy="1089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98475" y="1321593"/>
            <a:ext cx="8147049" cy="3273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indent="-352425" algn="l" rtl="0">
              <a:spcBef>
                <a:spcPts val="2000"/>
              </a:spcBef>
              <a:spcAft>
                <a:spcPts val="0"/>
              </a:spcAft>
              <a:buClr>
                <a:srgbClr val="6D6452"/>
              </a:buClr>
              <a:buFont typeface="Quattrocento"/>
              <a:buChar char="✱"/>
              <a:defRPr/>
            </a:lvl1pPr>
            <a:lvl2pPr marL="914400" marR="0" indent="-361950" algn="l" rtl="0"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Font typeface="Quattrocento"/>
              <a:buChar char="✱"/>
              <a:defRPr/>
            </a:lvl2pPr>
            <a:lvl3pPr marL="1371600" marR="0" indent="-371475" algn="l" rtl="0">
              <a:spcBef>
                <a:spcPts val="600"/>
              </a:spcBef>
              <a:spcAft>
                <a:spcPts val="0"/>
              </a:spcAft>
              <a:buClr>
                <a:srgbClr val="6D6452"/>
              </a:buClr>
              <a:buFont typeface="Quattrocento"/>
              <a:buChar char="✱"/>
              <a:defRPr/>
            </a:lvl3pPr>
            <a:lvl4pPr marL="1828800" marR="0" indent="-371475" algn="l" rtl="0"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Font typeface="Quattrocento"/>
              <a:buChar char="✱"/>
              <a:defRPr/>
            </a:lvl4pPr>
            <a:lvl5pPr marL="2286000" marR="0" indent="-371475" algn="l" rtl="0">
              <a:spcBef>
                <a:spcPts val="600"/>
              </a:spcBef>
              <a:spcAft>
                <a:spcPts val="0"/>
              </a:spcAft>
              <a:buClr>
                <a:srgbClr val="6D6452"/>
              </a:buClr>
              <a:buFont typeface="Quattrocento"/>
              <a:buChar char="✱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lt1"/>
              </a:buClr>
              <a:buFont typeface="Quattrocento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lt1"/>
              </a:buClr>
              <a:buFont typeface="Quattrocento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lt1"/>
              </a:buClr>
              <a:buFont typeface="Quattrocento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lt1"/>
              </a:buClr>
              <a:buFont typeface="Quattrocento"/>
              <a:buChar char="•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188911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818311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8475" y="70246"/>
            <a:ext cx="8147049" cy="1089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98475" y="1321593"/>
            <a:ext cx="8147049" cy="3273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indent="-352425" algn="l" rtl="0">
              <a:spcBef>
                <a:spcPts val="2000"/>
              </a:spcBef>
              <a:spcAft>
                <a:spcPts val="0"/>
              </a:spcAft>
              <a:buClr>
                <a:srgbClr val="6D6452"/>
              </a:buClr>
              <a:buFont typeface="Quattrocento"/>
              <a:buChar char="✱"/>
              <a:defRPr/>
            </a:lvl1pPr>
            <a:lvl2pPr marL="914400" marR="0" indent="-361950" algn="l" rtl="0"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Font typeface="Quattrocento"/>
              <a:buChar char="✱"/>
              <a:defRPr/>
            </a:lvl2pPr>
            <a:lvl3pPr marL="1371600" marR="0" indent="-371475" algn="l" rtl="0">
              <a:spcBef>
                <a:spcPts val="600"/>
              </a:spcBef>
              <a:spcAft>
                <a:spcPts val="0"/>
              </a:spcAft>
              <a:buClr>
                <a:srgbClr val="6D6452"/>
              </a:buClr>
              <a:buFont typeface="Quattrocento"/>
              <a:buChar char="✱"/>
              <a:defRPr/>
            </a:lvl3pPr>
            <a:lvl4pPr marL="1828800" marR="0" indent="-371475" algn="l" rtl="0"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Font typeface="Quattrocento"/>
              <a:buChar char="✱"/>
              <a:defRPr/>
            </a:lvl4pPr>
            <a:lvl5pPr marL="2286000" marR="0" indent="-371475" algn="l" rtl="0">
              <a:spcBef>
                <a:spcPts val="600"/>
              </a:spcBef>
              <a:spcAft>
                <a:spcPts val="0"/>
              </a:spcAft>
              <a:buClr>
                <a:srgbClr val="6D6452"/>
              </a:buClr>
              <a:buFont typeface="Quattrocento"/>
              <a:buChar char="✱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Quattrocento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Quattrocento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Quattrocento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Quattrocento"/>
              <a:buChar char="•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188911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818311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98475" y="70246"/>
            <a:ext cx="8147049" cy="1089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98475" y="1321593"/>
            <a:ext cx="8147049" cy="32730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indent="-352425" algn="l" rtl="0">
              <a:spcBef>
                <a:spcPts val="2000"/>
              </a:spcBef>
              <a:spcAft>
                <a:spcPts val="0"/>
              </a:spcAft>
              <a:buClr>
                <a:srgbClr val="6D6452"/>
              </a:buClr>
              <a:buFont typeface="Quattrocento"/>
              <a:buChar char="✱"/>
              <a:defRPr/>
            </a:lvl1pPr>
            <a:lvl2pPr marL="914400" marR="0" indent="-361950" algn="l" rtl="0"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Font typeface="Quattrocento"/>
              <a:buChar char="✱"/>
              <a:defRPr/>
            </a:lvl2pPr>
            <a:lvl3pPr marL="1371600" marR="0" indent="-371475" algn="l" rtl="0">
              <a:spcBef>
                <a:spcPts val="600"/>
              </a:spcBef>
              <a:spcAft>
                <a:spcPts val="0"/>
              </a:spcAft>
              <a:buClr>
                <a:srgbClr val="6D6452"/>
              </a:buClr>
              <a:buFont typeface="Quattrocento"/>
              <a:buChar char="✱"/>
              <a:defRPr/>
            </a:lvl3pPr>
            <a:lvl4pPr marL="1828800" marR="0" indent="-371475" algn="l" rtl="0"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Font typeface="Quattrocento"/>
              <a:buChar char="✱"/>
              <a:defRPr/>
            </a:lvl4pPr>
            <a:lvl5pPr marL="2286000" marR="0" indent="-371475" algn="l" rtl="0">
              <a:spcBef>
                <a:spcPts val="600"/>
              </a:spcBef>
              <a:spcAft>
                <a:spcPts val="0"/>
              </a:spcAft>
              <a:buClr>
                <a:srgbClr val="6D6452"/>
              </a:buClr>
              <a:buFont typeface="Quattrocento"/>
              <a:buChar char="✱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lt1"/>
              </a:buClr>
              <a:buFont typeface="Quattrocento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lt1"/>
              </a:buClr>
              <a:buFont typeface="Quattrocento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lt1"/>
              </a:buClr>
              <a:buFont typeface="Quattrocento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lt1"/>
              </a:buClr>
              <a:buFont typeface="Quattrocento"/>
              <a:buChar char="•"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188911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818311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498347" y="1028700"/>
            <a:ext cx="8147304" cy="1008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" sz="60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Infield Defense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533400" y="2114550"/>
            <a:ext cx="8147304" cy="5006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Quattrocento"/>
              <a:buNone/>
            </a:pPr>
            <a:r>
              <a:rPr lang="en" sz="36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Neil Lerner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Quattrocento"/>
              <a:buNone/>
            </a:pPr>
            <a:r>
              <a:rPr lang="en" sz="36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Assistant Baseball Coach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Quattrocento"/>
              <a:buNone/>
            </a:pPr>
            <a:r>
              <a:rPr lang="en" sz="36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Concordia University, St. Paul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188911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188911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0" y="457200"/>
            <a:ext cx="8305799" cy="348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Advanced Drills:</a:t>
            </a:r>
          </a:p>
          <a:p>
            <a:endParaRPr lang="en" sz="4400" b="1" i="0" u="sng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 corners (throws and flips)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Shuffle Catch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Circle Catch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Slow-rollers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Barehands</a:t>
            </a:r>
          </a:p>
          <a:p>
            <a:endParaRPr lang="en" sz="36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188911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34936" y="0"/>
            <a:ext cx="6655593" cy="51434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295400" y="857250"/>
            <a:ext cx="6781800" cy="800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" sz="41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Teaching kids to play defense!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90600" y="2057400"/>
            <a:ext cx="7162799" cy="2228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9A85"/>
              </a:buClr>
              <a:buSzPct val="75000"/>
              <a:buFont typeface="Quattrocento"/>
              <a:buChar char="✱"/>
            </a:pPr>
            <a:r>
              <a:rPr lang="en" sz="32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Pitching and defense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SzPct val="75000"/>
              <a:buFont typeface="Quattrocento"/>
              <a:buChar char="✱"/>
            </a:pPr>
            <a:r>
              <a:rPr lang="en" sz="32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Try kids at all positions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SzPct val="75000"/>
              <a:buFont typeface="Quattrocento"/>
              <a:buChar char="✱"/>
            </a:pPr>
            <a:r>
              <a:rPr lang="en" sz="32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Maximize your time.  No standing around</a:t>
            </a:r>
          </a:p>
          <a:p>
            <a:endParaRPr lang="en" sz="3200" b="0" i="0" u="none" strike="noStrike" cap="none" baseline="0">
              <a:solidFill>
                <a:srgbClr val="6D6452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endParaRPr lang="en" sz="3200" b="0" i="0" u="none" strike="noStrike" cap="none" baseline="0">
              <a:solidFill>
                <a:srgbClr val="6D645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188911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63225" y="80100"/>
            <a:ext cx="4314599" cy="709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Ready Position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96875" y="789600"/>
            <a:ext cx="3841799" cy="287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6452"/>
              </a:buClr>
              <a:buSzPct val="100000"/>
              <a:buFont typeface="Quattrocento"/>
              <a:buAutoNum type="arabicPeriod"/>
            </a:pPr>
            <a:r>
              <a:rPr lang="en" sz="1800" b="1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Athletic position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D6452"/>
              </a:buClr>
              <a:buSzPct val="100000"/>
              <a:buFont typeface="Quattrocento"/>
              <a:buAutoNum type="arabicPeriod"/>
            </a:pPr>
            <a:r>
              <a:rPr lang="en" sz="1800" b="1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Some kind of movement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D6452"/>
              </a:buClr>
              <a:buSzPct val="100000"/>
              <a:buFont typeface="Quattrocento"/>
              <a:buAutoNum type="arabicPeriod"/>
            </a:pPr>
            <a:r>
              <a:rPr lang="en" sz="1800" b="1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Head up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D6452"/>
              </a:buClr>
              <a:buSzPct val="100000"/>
              <a:buFont typeface="Quattrocento"/>
              <a:buAutoNum type="arabicPeriod"/>
            </a:pPr>
            <a:r>
              <a:rPr lang="en" sz="1800" b="1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Anticipate the play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D6452"/>
              </a:buClr>
              <a:buSzPct val="25000"/>
              <a:buFont typeface="Quattrocento"/>
              <a:buNone/>
            </a:pPr>
            <a:r>
              <a:rPr lang="en" sz="1800" b="1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5. PRACTICE THIS!!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D6452"/>
              </a:buClr>
              <a:buSzPct val="100000"/>
              <a:buFont typeface="Quattrocento"/>
              <a:buChar char="•"/>
            </a:pPr>
            <a:r>
              <a:rPr lang="en" sz="1800" b="1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Ready/Field/Go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D6452"/>
              </a:buClr>
              <a:buSzPct val="100000"/>
              <a:buFont typeface="Quattrocento"/>
              <a:buChar char="•"/>
            </a:pPr>
            <a:r>
              <a:rPr lang="en" sz="1800" b="1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Point and go (Crossover)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D6452"/>
              </a:buClr>
              <a:buSzPct val="100000"/>
              <a:buFont typeface="Quattrocento"/>
              <a:buChar char="•"/>
            </a:pPr>
            <a:r>
              <a:rPr lang="en" sz="1800" b="1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Slow Roller 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88911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4805044" y="322729"/>
            <a:ext cx="3840479" cy="407445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805050" y="322725"/>
            <a:ext cx="3840475" cy="45182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98475" y="70246"/>
            <a:ext cx="8147049" cy="10894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" sz="50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Teaching Infield Technique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90600" y="1657350"/>
            <a:ext cx="3398836" cy="2628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D6452"/>
              </a:buClr>
              <a:buSzPct val="25000"/>
              <a:buFont typeface="Quattrocento"/>
              <a:buNone/>
            </a:pPr>
            <a:r>
              <a:rPr lang="en" sz="18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Attack (ready) Position</a:t>
            </a:r>
          </a:p>
          <a:p>
            <a:pPr marL="457200" marR="0" lvl="0" indent="-452437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6D6452"/>
              </a:buClr>
              <a:buSzPct val="100000"/>
              <a:buFont typeface="Quattrocento"/>
              <a:buChar char="✱"/>
            </a:pPr>
            <a:r>
              <a:rPr lang="en" sz="18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Fielding Position:</a:t>
            </a:r>
          </a:p>
          <a:p>
            <a:pPr marL="914400" marR="0" lvl="1" indent="-4524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SzPct val="100000"/>
              <a:buFont typeface="Quattrocento"/>
              <a:buChar char="✱"/>
            </a:pPr>
            <a:r>
              <a:rPr lang="en" sz="18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Field out in front</a:t>
            </a:r>
          </a:p>
          <a:p>
            <a:pPr marL="914400" marR="0" lvl="1" indent="-4524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SzPct val="100000"/>
              <a:buFont typeface="Quattrocento"/>
              <a:buChar char="✱"/>
            </a:pPr>
            <a:r>
              <a:rPr lang="en" sz="18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Flat Back</a:t>
            </a:r>
          </a:p>
          <a:p>
            <a:pPr marL="914400" marR="0" lvl="1" indent="-4524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SzPct val="100000"/>
              <a:buFont typeface="Quattrocento"/>
              <a:buChar char="✱"/>
            </a:pPr>
            <a:r>
              <a:rPr lang="en" sz="18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Glove out and open</a:t>
            </a:r>
          </a:p>
          <a:p>
            <a:pPr marL="914400" marR="0" lvl="1" indent="-45243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SzPct val="100000"/>
              <a:buFont typeface="Quattrocento"/>
              <a:buChar char="✱"/>
            </a:pPr>
            <a:r>
              <a:rPr lang="en" sz="18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Heel to heel with hands</a:t>
            </a:r>
          </a:p>
          <a:p>
            <a:endParaRPr lang="en" sz="1800" b="0" i="0" u="none" strike="noStrike" cap="none" baseline="0">
              <a:solidFill>
                <a:srgbClr val="6D645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04" name="Shape 10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495800" y="1600200"/>
            <a:ext cx="3733800" cy="2607468"/>
          </a:xfrm>
          <a:prstGeom prst="rect">
            <a:avLst/>
          </a:prstGeom>
        </p:spPr>
      </p:pic>
      <p:sp>
        <p:nvSpPr>
          <p:cNvPr id="105" name="Shape 105"/>
          <p:cNvSpPr txBox="1"/>
          <p:nvPr/>
        </p:nvSpPr>
        <p:spPr>
          <a:xfrm>
            <a:off x="188911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498475" y="4266008"/>
            <a:ext cx="8147049" cy="4976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188911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62699" y="2623079"/>
            <a:ext cx="8618599" cy="241802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572225" y="171675"/>
            <a:ext cx="7725000" cy="217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6666"/>
              </a:lnSpc>
              <a:buNone/>
            </a:pPr>
            <a:r>
              <a:rPr lang="en" sz="3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Common Problems:</a:t>
            </a:r>
          </a:p>
          <a:p>
            <a:pPr marL="457200" lvl="0" indent="-457200" algn="ctr" rtl="0">
              <a:lnSpc>
                <a:spcPct val="106666"/>
              </a:lnSpc>
              <a:buClr>
                <a:srgbClr val="000000"/>
              </a:buClr>
              <a:buSzPct val="100000"/>
              <a:buFont typeface="Quattrocento"/>
              <a:buChar char="●"/>
            </a:pPr>
            <a:r>
              <a:rPr lang="en" sz="3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Fielding the ball too deep</a:t>
            </a:r>
          </a:p>
          <a:p>
            <a:pPr marL="457200" lvl="0" indent="-457200" algn="ctr" rtl="0">
              <a:lnSpc>
                <a:spcPct val="106666"/>
              </a:lnSpc>
              <a:buClr>
                <a:srgbClr val="000000"/>
              </a:buClr>
              <a:buSzPct val="100000"/>
              <a:buFont typeface="Quattrocento"/>
              <a:buChar char="●"/>
            </a:pPr>
            <a:r>
              <a:rPr lang="en" sz="3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Not getting square</a:t>
            </a:r>
          </a:p>
          <a:p>
            <a:pPr marL="457200" lvl="0" indent="-457200" algn="ctr" rtl="0">
              <a:lnSpc>
                <a:spcPct val="106666"/>
              </a:lnSpc>
              <a:buClr>
                <a:srgbClr val="000000"/>
              </a:buClr>
              <a:buSzPct val="100000"/>
              <a:buFont typeface="Quattrocento"/>
              <a:buChar char="●"/>
            </a:pPr>
            <a:r>
              <a:rPr lang="en" sz="3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Flipping the Glove</a:t>
            </a:r>
          </a:p>
          <a:p>
            <a:endParaRPr lang="en" sz="360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066800" y="850106"/>
            <a:ext cx="6781800" cy="6929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" sz="48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Partner Drills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5975" y="1085575"/>
            <a:ext cx="3967199" cy="331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SzPct val="75000"/>
              <a:buFont typeface="Quattrocento"/>
              <a:buChar char="✱"/>
            </a:pPr>
            <a:r>
              <a:rPr lang="en" sz="20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
Bare hand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SzPct val="75000"/>
              <a:buFont typeface="Quattrocento"/>
              <a:buChar char="✱"/>
            </a:pPr>
            <a:r>
              <a:rPr lang="en" sz="20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Glove only (knees)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SzPct val="75000"/>
              <a:buFont typeface="Quattrocento"/>
              <a:buChar char="✱"/>
            </a:pPr>
            <a:r>
              <a:rPr lang="en" sz="20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2 hands	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SzPct val="75000"/>
              <a:buFont typeface="Quattrocento"/>
              <a:buChar char="✱"/>
            </a:pPr>
            <a:r>
              <a:rPr lang="en" sz="20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Forehand	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SzPct val="75000"/>
              <a:buFont typeface="Quattrocento"/>
              <a:buChar char="✱"/>
            </a:pPr>
            <a:r>
              <a:rPr lang="en" sz="20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Backhand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SzPct val="75000"/>
              <a:buFont typeface="Quattrocento"/>
              <a:buChar char="✱"/>
            </a:pPr>
            <a:r>
              <a:rPr lang="en" sz="20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Hat drill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SzPct val="75000"/>
              <a:buFont typeface="Quattrocento"/>
              <a:buChar char="✱"/>
            </a:pPr>
            <a:r>
              <a:rPr lang="en" sz="20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Short hops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SzPct val="75000"/>
              <a:buFont typeface="Quattrocento"/>
              <a:buChar char="✱"/>
            </a:pPr>
            <a:r>
              <a:rPr lang="en" sz="20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Rapid Fire</a:t>
            </a:r>
          </a:p>
          <a:p>
            <a:pPr marL="914400" marR="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SzPct val="75000"/>
              <a:buFont typeface="Quattrocento"/>
              <a:buChar char="✱"/>
            </a:pPr>
            <a:r>
              <a:rPr lang="en" sz="20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Tag Drill</a:t>
            </a:r>
          </a:p>
          <a:p>
            <a:endParaRPr lang="en" sz="2000" b="0" i="0" u="none" strike="noStrike" cap="none" baseline="0">
              <a:solidFill>
                <a:srgbClr val="6D645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188911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733800" y="1600200"/>
            <a:ext cx="3543300" cy="261580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498475" y="4266008"/>
            <a:ext cx="8147049" cy="4976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188911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2057400" y="0"/>
            <a:ext cx="5181600" cy="211455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15934" y="0"/>
            <a:ext cx="4864528" cy="2114549"/>
          </a:xfrm>
          <a:prstGeom prst="rect">
            <a:avLst/>
          </a:prstGeom>
        </p:spPr>
      </p:pic>
      <p:sp>
        <p:nvSpPr>
          <p:cNvPr id="135" name="Shape 135"/>
          <p:cNvSpPr txBox="1"/>
          <p:nvPr/>
        </p:nvSpPr>
        <p:spPr>
          <a:xfrm>
            <a:off x="533400" y="2457450"/>
            <a:ext cx="6858000" cy="2562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with two feet on base</a:t>
            </a:r>
          </a:p>
          <a:p>
            <a:pPr marL="0" marR="0" lvl="0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glove hand is stretched out</a:t>
            </a:r>
          </a:p>
          <a:p>
            <a:pPr marL="0" marR="0" lvl="0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bag!</a:t>
            </a:r>
          </a:p>
          <a:p>
            <a:pPr marL="0" marR="0" lvl="0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Chest towards the catcher</a:t>
            </a:r>
          </a:p>
          <a:p>
            <a:pPr marL="0" marR="0" lvl="0" indent="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Drills:  Bounce the ball/Picks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03000" y="685800"/>
            <a:ext cx="8754899" cy="152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attrocento"/>
              <a:buNone/>
            </a:pPr>
            <a:r>
              <a:rPr lang="en" sz="45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/>
            </a:r>
            <a:br>
              <a:rPr lang="en" sz="45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" sz="45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“Good Morning America!”</a:t>
            </a:r>
            <a:br>
              <a:rPr lang="en" sz="45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" sz="45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-Everyone at SS-Role Ground</a:t>
            </a:r>
            <a:br>
              <a:rPr lang="en" sz="45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" sz="4500" b="0" i="0" u="none" strike="noStrike" cap="none" baseline="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Balls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990600" y="2517750"/>
            <a:ext cx="4079099" cy="224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9A85"/>
              </a:buClr>
              <a:buSzPct val="75000"/>
              <a:buFont typeface="Quattrocento"/>
              <a:buChar char="✱"/>
            </a:pPr>
            <a:r>
              <a:rPr lang="en" sz="28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Right at you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SzPct val="75000"/>
              <a:buFont typeface="Quattrocento"/>
              <a:buChar char="✱"/>
            </a:pPr>
            <a:r>
              <a:rPr lang="en" sz="28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Backhand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SzPct val="75000"/>
              <a:buFont typeface="Quattrocento"/>
              <a:buChar char="✱"/>
            </a:pPr>
            <a:r>
              <a:rPr lang="en" sz="28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Forehand</a:t>
            </a:r>
          </a:p>
          <a:p>
            <a:pPr marL="914400" marR="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49A85"/>
              </a:buClr>
              <a:buSzPct val="75000"/>
              <a:buFont typeface="Quattrocento"/>
              <a:buChar char="✱"/>
            </a:pPr>
            <a:r>
              <a:rPr lang="en" sz="2800" b="0" i="0" u="none" strike="noStrike" cap="none" baseline="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Run Through</a:t>
            </a:r>
          </a:p>
          <a:p>
            <a:pPr marL="914400" marR="0" lvl="1" indent="-501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D6452"/>
              </a:buClr>
              <a:buSzPct val="100000"/>
              <a:buFont typeface="Quattrocento"/>
              <a:buChar char="✱"/>
            </a:pPr>
            <a:r>
              <a:rPr lang="en" sz="2800">
                <a:solidFill>
                  <a:srgbClr val="6D6452"/>
                </a:solidFill>
                <a:latin typeface="Quattrocento"/>
                <a:ea typeface="Quattrocento"/>
                <a:cs typeface="Quattrocento"/>
                <a:sym typeface="Quattrocento"/>
              </a:rPr>
              <a:t>Double Crow Hop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188911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257800" y="2328150"/>
            <a:ext cx="2514600" cy="26288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88911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137325" y="469225"/>
            <a:ext cx="8640300" cy="2998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8518"/>
              </a:lnSpc>
              <a:buClr>
                <a:schemeClr val="dk1"/>
              </a:buClr>
              <a:buSzPct val="25000"/>
              <a:buFont typeface="Quattrocento"/>
              <a:buNone/>
            </a:pPr>
            <a:r>
              <a:rPr lang="en" sz="3600" u="sng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Make it FUN!</a:t>
            </a:r>
            <a:r>
              <a:rPr lang="en" sz="3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/>
            </a:r>
            <a:br>
              <a:rPr lang="en" sz="3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" sz="3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•Hockey Goalie</a:t>
            </a:r>
            <a:br>
              <a:rPr lang="en" sz="3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" sz="3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•Team Elimination</a:t>
            </a:r>
            <a:br>
              <a:rPr lang="en" sz="3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" sz="3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•Relay Race (Turn towards glove side)</a:t>
            </a:r>
            <a:br>
              <a:rPr lang="en" sz="3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" sz="3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•Triangle Drill</a:t>
            </a:r>
            <a:br>
              <a:rPr lang="en" sz="3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</a:br>
            <a:r>
              <a:rPr lang="en" sz="36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•Use kids as baserunners for game speed (points)</a:t>
            </a:r>
          </a:p>
          <a:p>
            <a:endParaRPr lang="en" sz="3600">
              <a:solidFill>
                <a:schemeClr val="dk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addle">
  <a:themeElements>
    <a:clrScheme name="Saddle">
      <a:dk1>
        <a:srgbClr val="302C24"/>
      </a:dk1>
      <a:lt1>
        <a:srgbClr val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ddle">
  <a:themeElements>
    <a:clrScheme name="Saddle">
      <a:dk1>
        <a:srgbClr val="302C24"/>
      </a:dk1>
      <a:lt1>
        <a:srgbClr val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addle">
  <a:themeElements>
    <a:clrScheme name="Saddle">
      <a:dk1>
        <a:srgbClr val="302C24"/>
      </a:dk1>
      <a:lt1>
        <a:srgbClr val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On-screen Show (16:9)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Quattrocento</vt:lpstr>
      <vt:lpstr>simple-light</vt:lpstr>
      <vt:lpstr>1_Saddle</vt:lpstr>
      <vt:lpstr>Saddle</vt:lpstr>
      <vt:lpstr>2_Saddle</vt:lpstr>
      <vt:lpstr>Infield Defense</vt:lpstr>
      <vt:lpstr>Teaching kids to play defense!</vt:lpstr>
      <vt:lpstr>Ready Position</vt:lpstr>
      <vt:lpstr>Teaching Infield Technique</vt:lpstr>
      <vt:lpstr>PowerPoint Presentation</vt:lpstr>
      <vt:lpstr>Partner Drills</vt:lpstr>
      <vt:lpstr>PowerPoint Presentation</vt:lpstr>
      <vt:lpstr> “Good Morning America!” -Everyone at SS-Role Ground Balls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Infield Defense</dc:title>
  <dc:creator>Dan McGie</dc:creator>
  <cp:lastModifiedBy>Dan McGie</cp:lastModifiedBy>
  <cp:revision>1</cp:revision>
  <dcterms:modified xsi:type="dcterms:W3CDTF">2014-04-21T21:12:12Z</dcterms:modified>
</cp:coreProperties>
</file>