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5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0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0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6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5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77D9-EDF1-4D33-AB60-A5DB8117E023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9721-868E-4158-9B97-B072A53D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2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201136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What is Positive Coaching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?/Sports Culture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P.L.A.Y aspires to be an outstanding educational-athletic organization that provides a high-quality experience to every athlete.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 high-quality experience is one in which every athlete: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• Is coached using the principles of Positive Coaching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• Has fun playing the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game.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• Feels like an important part of the team regardless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performance.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• Learns “life lessons” that have value beyond the playing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field.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• Learns the skills, tactics and strategies of the game and improves as a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player.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1913109" cy="2840702"/>
          </a:xfrm>
          <a:prstGeom prst="rect">
            <a:avLst/>
          </a:prstGeom>
        </p:spPr>
      </p:pic>
      <p:pic>
        <p:nvPicPr>
          <p:cNvPr id="5" name="Picture 4" descr="C:\Documents and Settings\bartk01\Local Settings\Temporary Internet Files\Content.Outlook\3PUX120X\090512-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86084"/>
            <a:ext cx="1630973" cy="191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52800"/>
            <a:ext cx="1962978" cy="2869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76127"/>
            <a:ext cx="1981200" cy="28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dirty="0" smtClean="0"/>
              <a:t>Make an IMPACT 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638801"/>
          </a:xfrm>
        </p:spPr>
        <p:txBody>
          <a:bodyPr>
            <a:normAutofit fontScale="40000" lnSpcReduction="20000"/>
          </a:bodyPr>
          <a:lstStyle/>
          <a:p>
            <a:r>
              <a:rPr lang="en-US" sz="4200" dirty="0" smtClean="0"/>
              <a:t>I’ll Make Positive Actions Count Today!  -Parents &amp; Coaches</a:t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Talk </a:t>
            </a:r>
            <a:r>
              <a:rPr lang="en-US" sz="4200" dirty="0" smtClean="0"/>
              <a:t>Up !!!!!!!   – E.L.M.   R.O.O.T.S</a:t>
            </a:r>
            <a:r>
              <a:rPr lang="en-US" sz="4200" dirty="0" smtClean="0"/>
              <a:t>.   - Mental game</a:t>
            </a:r>
            <a:endParaRPr lang="en-US" sz="4200" dirty="0" smtClean="0"/>
          </a:p>
          <a:p>
            <a:endParaRPr lang="en-US" sz="4200" dirty="0" smtClean="0"/>
          </a:p>
          <a:p>
            <a:r>
              <a:rPr lang="en-US" sz="4500" dirty="0" smtClean="0"/>
              <a:t>1. Mental High Road – Challenge </a:t>
            </a:r>
            <a:r>
              <a:rPr lang="en-US" sz="4500" dirty="0" err="1" smtClean="0"/>
              <a:t>vs</a:t>
            </a:r>
            <a:r>
              <a:rPr lang="en-US" sz="4500" dirty="0" smtClean="0"/>
              <a:t> Problem</a:t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2. Goal Setting – Set Vision, then goals step by step to achieve</a:t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3. Visualization – See situations, positive outcomes</a:t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4. Get Ready Routines – conditions mind/body Inside and Out</a:t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5. High Road Behavior – in between time – ‘think’ – ‘replay button’ –  ‘erase button’</a:t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6. Prevent Choking/Stress – 3 B’s  Breathe, Bounce, Break</a:t>
            </a:r>
            <a:endParaRPr lang="en-US" sz="4500" dirty="0" smtClean="0"/>
          </a:p>
          <a:p>
            <a:endParaRPr lang="en-US" sz="4200" dirty="0" smtClean="0"/>
          </a:p>
          <a:p>
            <a:r>
              <a:rPr lang="en-US" sz="5000" dirty="0" smtClean="0"/>
              <a:t>Sports Culture Committee </a:t>
            </a:r>
            <a:br>
              <a:rPr lang="en-US" sz="5000" dirty="0" smtClean="0"/>
            </a:br>
            <a:r>
              <a:rPr lang="en-US" sz="5000" dirty="0" smtClean="0"/>
              <a:t>* 2</a:t>
            </a:r>
            <a:r>
              <a:rPr lang="en-US" sz="5000" baseline="30000" dirty="0" smtClean="0"/>
              <a:t>nd</a:t>
            </a:r>
            <a:r>
              <a:rPr lang="en-US" sz="5000" dirty="0" smtClean="0"/>
              <a:t> Wed. of Month at PL City Hall</a:t>
            </a:r>
            <a:br>
              <a:rPr lang="en-US" sz="5000" dirty="0" smtClean="0"/>
            </a:br>
            <a:r>
              <a:rPr lang="en-US" sz="5000" dirty="0" smtClean="0"/>
              <a:t>* Need </a:t>
            </a:r>
            <a:r>
              <a:rPr lang="en-US" sz="5000" dirty="0" smtClean="0"/>
              <a:t>2-3 IH Baseball </a:t>
            </a:r>
            <a:r>
              <a:rPr lang="en-US" sz="5000" dirty="0" smtClean="0"/>
              <a:t>Parents – </a:t>
            </a:r>
            <a:r>
              <a:rPr lang="en-US" sz="5000" dirty="0" err="1" smtClean="0"/>
              <a:t>Liasion</a:t>
            </a:r>
            <a:r>
              <a:rPr lang="en-US" sz="5000" dirty="0" smtClean="0"/>
              <a:t> </a:t>
            </a:r>
            <a:r>
              <a:rPr lang="en-US" sz="5000" dirty="0" smtClean="0"/>
              <a:t>to Board</a:t>
            </a:r>
          </a:p>
          <a:p>
            <a:r>
              <a:rPr lang="en-US" sz="5000" dirty="0"/>
              <a:t>*Mid-Season Survey – How are things going?</a:t>
            </a:r>
          </a:p>
          <a:p>
            <a:endParaRPr lang="en-US" sz="50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4800"/>
            <a:ext cx="2576864" cy="21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PARENT PLEDGE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Autofit/>
          </a:bodyPr>
          <a:lstStyle/>
          <a:p>
            <a:r>
              <a:rPr lang="en-US" sz="1200" dirty="0" smtClean="0"/>
              <a:t>As a parent of a P.L.A.Y. athlete, I will:</a:t>
            </a:r>
          </a:p>
          <a:p>
            <a:r>
              <a:rPr lang="en-US" sz="1200" dirty="0" smtClean="0"/>
              <a:t>1.	</a:t>
            </a:r>
            <a:r>
              <a:rPr lang="en-US" sz="1200" b="1" dirty="0" smtClean="0"/>
              <a:t>Engage in “No-Directions Cheering</a:t>
            </a:r>
            <a:r>
              <a:rPr lang="en-US" sz="1200" dirty="0" smtClean="0"/>
              <a:t>”, letting the players and coaches take responsibility for the first goal of winning.  I will relentlessly focus on the second, more important, goal of using sports to teach life lessons to my child and other youth.</a:t>
            </a:r>
          </a:p>
          <a:p>
            <a:endParaRPr lang="en-US" sz="1200" dirty="0" smtClean="0"/>
          </a:p>
          <a:p>
            <a:r>
              <a:rPr lang="en-US" sz="1200" dirty="0" smtClean="0"/>
              <a:t>2.	</a:t>
            </a:r>
            <a:r>
              <a:rPr lang="en-US" sz="1200" b="1" dirty="0" smtClean="0"/>
              <a:t>Set an example for my child by Honoring the Gam</a:t>
            </a:r>
            <a:r>
              <a:rPr lang="en-US" sz="1200" dirty="0" smtClean="0"/>
              <a:t>e and will encourage him/her to remember ROOTS (Respect for the Rules, Opponents, Officials, Team &amp; Self).  This includes appropriate language, comments, dress, and actions.</a:t>
            </a:r>
          </a:p>
          <a:p>
            <a:endParaRPr lang="en-US" sz="1200" dirty="0" smtClean="0"/>
          </a:p>
          <a:p>
            <a:r>
              <a:rPr lang="en-US" sz="1200" dirty="0" smtClean="0"/>
              <a:t>3.	</a:t>
            </a:r>
            <a:r>
              <a:rPr lang="en-US" sz="1200" b="1" dirty="0" smtClean="0"/>
              <a:t>Use positive encouragement </a:t>
            </a:r>
            <a:r>
              <a:rPr lang="en-US" sz="1200" dirty="0" smtClean="0"/>
              <a:t>to fill the Emotional Tanks of my children, their teammates and coaches. As I understand people perform at their best being positive.</a:t>
            </a:r>
          </a:p>
          <a:p>
            <a:endParaRPr lang="en-US" sz="1200" dirty="0" smtClean="0"/>
          </a:p>
          <a:p>
            <a:r>
              <a:rPr lang="en-US" sz="1200" dirty="0" smtClean="0"/>
              <a:t>4.	</a:t>
            </a:r>
            <a:r>
              <a:rPr lang="en-US" sz="1200" b="1" dirty="0" smtClean="0"/>
              <a:t>Reinforce the ELM of Sports Mastery </a:t>
            </a:r>
            <a:r>
              <a:rPr lang="en-US" sz="1200" dirty="0" smtClean="0"/>
              <a:t>with my child, meaning that I will encourage my child to… (E) put in a high level of Effort, (L) have a teachable spirit to continue to Learn and improve, (M) to quickly rebound from Mistakes.</a:t>
            </a:r>
          </a:p>
          <a:p>
            <a:endParaRPr lang="en-US" sz="1200" dirty="0" smtClean="0"/>
          </a:p>
          <a:p>
            <a:r>
              <a:rPr lang="en-US" sz="1200" dirty="0" smtClean="0"/>
              <a:t>5.	</a:t>
            </a:r>
            <a:r>
              <a:rPr lang="en-US" sz="1200" b="1" dirty="0" smtClean="0"/>
              <a:t>Support my child’s commitment </a:t>
            </a:r>
            <a:r>
              <a:rPr lang="en-US" sz="1200" dirty="0" smtClean="0"/>
              <a:t>to their team by getting my child to and from practice and games on time. I will share in my child’s commitment to the team as an in-season sport and work with coaches when conflicts arise.</a:t>
            </a:r>
          </a:p>
          <a:p>
            <a:endParaRPr lang="en-US" sz="1200" dirty="0" smtClean="0"/>
          </a:p>
          <a:p>
            <a:r>
              <a:rPr lang="en-US" sz="1200" dirty="0" smtClean="0"/>
              <a:t>6.	</a:t>
            </a:r>
            <a:r>
              <a:rPr lang="en-US" sz="1200" b="1" dirty="0" smtClean="0"/>
              <a:t>Allow a 24 hour ‘cool down, be objective’ period </a:t>
            </a:r>
            <a:r>
              <a:rPr lang="en-US" sz="1200" dirty="0" smtClean="0"/>
              <a:t>before I discuss any serious concerns I have with a coach before communicating with that coach in an objective and adult manner.</a:t>
            </a:r>
          </a:p>
          <a:p>
            <a:endParaRPr lang="en-US" sz="1200" dirty="0" smtClean="0"/>
          </a:p>
          <a:p>
            <a:r>
              <a:rPr lang="en-US" sz="1200" dirty="0" smtClean="0"/>
              <a:t>Basic Parental Responsibility: </a:t>
            </a:r>
          </a:p>
          <a:p>
            <a:r>
              <a:rPr lang="en-US" sz="1200" dirty="0" smtClean="0"/>
              <a:t>“</a:t>
            </a:r>
            <a:r>
              <a:rPr lang="en-US" sz="1200" b="1" dirty="0" smtClean="0"/>
              <a:t>I will represent Prior Lake Athletics with my personal best efforts, never bringing embarrassment or an unfavorable view to my team, coaches, family, P.L.A.Y. or community	</a:t>
            </a:r>
          </a:p>
          <a:p>
            <a:r>
              <a:rPr lang="en-US" sz="1200" dirty="0" smtClean="0"/>
              <a:t>Penalty: </a:t>
            </a:r>
          </a:p>
          <a:p>
            <a:r>
              <a:rPr lang="en-US" sz="1200" dirty="0" smtClean="0"/>
              <a:t>Abuse brings restrictions and penalties may vary from a minimum of one event suspension from P.L.A.Y. athletic events to restriction for a season and the following sport season</a:t>
            </a:r>
            <a:r>
              <a:rPr lang="en-US" sz="1200" b="1" dirty="0" smtClean="0"/>
              <a:t>. </a:t>
            </a:r>
            <a:r>
              <a:rPr lang="en-US" sz="1200" b="1" dirty="0"/>
              <a:t> </a:t>
            </a:r>
            <a:r>
              <a:rPr lang="en-US" sz="1200" b="1" dirty="0" smtClean="0"/>
              <a:t>   It is a Privilege not a Right to be in a P.L.A.Y. program.</a:t>
            </a:r>
            <a:endParaRPr lang="en-US" sz="1200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"/>
            <a:ext cx="125505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39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What is Positive Coaching?/Sports Culture P.L.A.Y aspires to be an outstanding educational-athletic organization that provides a high-quality experience to every athlete. A high-quality experience is one in which every athlete: • Is coached using the principles of Positive Coaching • Has fun playing the game. • Feels like an important part of the team regardless of performance. • Learns “life lessons” that have value beyond the playing field. • Learns the skills, tactics and strategies of the game and improves as a player. </vt:lpstr>
      <vt:lpstr>     Make an IMPACT !</vt:lpstr>
      <vt:lpstr>PARENT PLEDGE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Positive Coaching? P.L.A.Y aspires to be an outstanding educational-athletic organization that provides a high-quality experience to every athlete. A high-quality experience is one in which every athlete: • Is coached using the principles of Positive Coaching • Has fun playing the game • Feels like an important part of the team regardless of performance • Learns “life lessons” that have value beyond the playing field • Learns the skills, tactics and strategies of the game and improves as a player</dc:title>
  <dc:creator>rgeister</dc:creator>
  <cp:lastModifiedBy>rgeister</cp:lastModifiedBy>
  <cp:revision>9</cp:revision>
  <dcterms:created xsi:type="dcterms:W3CDTF">2013-01-29T18:27:05Z</dcterms:created>
  <dcterms:modified xsi:type="dcterms:W3CDTF">2013-02-27T21:40:30Z</dcterms:modified>
</cp:coreProperties>
</file>