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8" d="100"/>
          <a:sy n="98" d="100"/>
        </p:scale>
        <p:origin x="-998"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EFDE83-ACE5-4B01-84AA-FACD7D014739}"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9D5426CF-067E-41A2-B3B6-4E634984B21C}">
      <dgm:prSet phldrT="[Text]"/>
      <dgm:spPr/>
      <dgm:t>
        <a:bodyPr/>
        <a:lstStyle/>
        <a:p>
          <a:r>
            <a:rPr lang="en-US" dirty="0" smtClean="0"/>
            <a:t>USA Hockey</a:t>
          </a:r>
          <a:endParaRPr lang="en-US" dirty="0"/>
        </a:p>
      </dgm:t>
    </dgm:pt>
    <dgm:pt modelId="{25A52376-6151-4AE7-8388-638A7222FCBE}" type="parTrans" cxnId="{3C72C628-5F34-4852-8EFE-AF4A014DA1ED}">
      <dgm:prSet/>
      <dgm:spPr/>
      <dgm:t>
        <a:bodyPr/>
        <a:lstStyle/>
        <a:p>
          <a:endParaRPr lang="en-US"/>
        </a:p>
      </dgm:t>
    </dgm:pt>
    <dgm:pt modelId="{0E8CD30A-862F-4C15-A4A6-B15C65A2F98D}" type="sibTrans" cxnId="{3C72C628-5F34-4852-8EFE-AF4A014DA1ED}">
      <dgm:prSet/>
      <dgm:spPr/>
      <dgm:t>
        <a:bodyPr/>
        <a:lstStyle/>
        <a:p>
          <a:endParaRPr lang="en-US"/>
        </a:p>
      </dgm:t>
    </dgm:pt>
    <dgm:pt modelId="{0883A9C3-DC62-41CE-BF2A-6DB81E60C79F}">
      <dgm:prSet phldrT="[Text]"/>
      <dgm:spPr/>
      <dgm:t>
        <a:bodyPr/>
        <a:lstStyle/>
        <a:p>
          <a:r>
            <a:rPr lang="en-US" dirty="0" smtClean="0"/>
            <a:t>Michigan Amateur Hockey Association</a:t>
          </a:r>
          <a:endParaRPr lang="en-US" dirty="0"/>
        </a:p>
      </dgm:t>
    </dgm:pt>
    <dgm:pt modelId="{B8EAEA44-C498-4C46-BB59-150487E70FC8}" type="parTrans" cxnId="{90457528-3BCB-4980-9FE5-C24934C56A6B}">
      <dgm:prSet/>
      <dgm:spPr/>
      <dgm:t>
        <a:bodyPr/>
        <a:lstStyle/>
        <a:p>
          <a:endParaRPr lang="en-US"/>
        </a:p>
      </dgm:t>
    </dgm:pt>
    <dgm:pt modelId="{5C8C13DC-2BF2-49F7-A759-AC68BF8BE2F2}" type="sibTrans" cxnId="{90457528-3BCB-4980-9FE5-C24934C56A6B}">
      <dgm:prSet/>
      <dgm:spPr/>
      <dgm:t>
        <a:bodyPr/>
        <a:lstStyle/>
        <a:p>
          <a:endParaRPr lang="en-US"/>
        </a:p>
      </dgm:t>
    </dgm:pt>
    <dgm:pt modelId="{D63B6090-E40B-44A3-8D93-B7631A98EEBD}">
      <dgm:prSet phldrT="[Text]"/>
      <dgm:spPr/>
      <dgm:t>
        <a:bodyPr/>
        <a:lstStyle/>
        <a:p>
          <a:r>
            <a:rPr lang="en-US" dirty="0" smtClean="0"/>
            <a:t>Minnkota</a:t>
          </a:r>
          <a:endParaRPr lang="en-US" dirty="0"/>
        </a:p>
      </dgm:t>
    </dgm:pt>
    <dgm:pt modelId="{0B01EE40-2272-4DF0-BE91-50A04B65E49C}" type="parTrans" cxnId="{4C91BDA2-1722-4F3B-9D95-6D409ACDBB4B}">
      <dgm:prSet/>
      <dgm:spPr/>
      <dgm:t>
        <a:bodyPr/>
        <a:lstStyle/>
        <a:p>
          <a:endParaRPr lang="en-US"/>
        </a:p>
      </dgm:t>
    </dgm:pt>
    <dgm:pt modelId="{96B0482D-EB6C-46F5-9847-7BA717603E21}" type="sibTrans" cxnId="{4C91BDA2-1722-4F3B-9D95-6D409ACDBB4B}">
      <dgm:prSet/>
      <dgm:spPr/>
      <dgm:t>
        <a:bodyPr/>
        <a:lstStyle/>
        <a:p>
          <a:endParaRPr lang="en-US"/>
        </a:p>
      </dgm:t>
    </dgm:pt>
    <dgm:pt modelId="{FDD4B2EE-23FA-4117-A469-93B2EB350290}">
      <dgm:prSet phldrT="[Text]"/>
      <dgm:spPr/>
      <dgm:t>
        <a:bodyPr/>
        <a:lstStyle/>
        <a:p>
          <a:r>
            <a:rPr lang="en-US" dirty="0" smtClean="0"/>
            <a:t>Mid Am	</a:t>
          </a:r>
          <a:endParaRPr lang="en-US" dirty="0"/>
        </a:p>
      </dgm:t>
    </dgm:pt>
    <dgm:pt modelId="{1CBF9A2B-39A1-4BFF-9FE2-797B18B544D7}" type="parTrans" cxnId="{5770E842-9FCB-401C-943D-6E1D9AACD271}">
      <dgm:prSet/>
      <dgm:spPr/>
      <dgm:t>
        <a:bodyPr/>
        <a:lstStyle/>
        <a:p>
          <a:endParaRPr lang="en-US"/>
        </a:p>
      </dgm:t>
    </dgm:pt>
    <dgm:pt modelId="{1CD77B0E-0957-4C9B-8149-2744FAD53CF8}" type="sibTrans" cxnId="{5770E842-9FCB-401C-943D-6E1D9AACD271}">
      <dgm:prSet/>
      <dgm:spPr/>
      <dgm:t>
        <a:bodyPr/>
        <a:lstStyle/>
        <a:p>
          <a:endParaRPr lang="en-US"/>
        </a:p>
      </dgm:t>
    </dgm:pt>
    <dgm:pt modelId="{BD5FFBD4-D7EB-413F-B994-77E0B603877D}">
      <dgm:prSet phldrT="[Text]"/>
      <dgm:spPr/>
      <dgm:t>
        <a:bodyPr/>
        <a:lstStyle/>
        <a:p>
          <a:r>
            <a:rPr lang="en-US" dirty="0" smtClean="0"/>
            <a:t>Other Affiliates</a:t>
          </a:r>
          <a:endParaRPr lang="en-US" dirty="0"/>
        </a:p>
      </dgm:t>
    </dgm:pt>
    <dgm:pt modelId="{F18600FA-7547-4041-AA5E-B34A657684C2}" type="parTrans" cxnId="{8F1D57C0-5857-4EF4-B157-8670E5D078C7}">
      <dgm:prSet/>
      <dgm:spPr/>
      <dgm:t>
        <a:bodyPr/>
        <a:lstStyle/>
        <a:p>
          <a:endParaRPr lang="en-US"/>
        </a:p>
      </dgm:t>
    </dgm:pt>
    <dgm:pt modelId="{15D69C6A-3CF0-40AB-B98F-62562F69831A}" type="sibTrans" cxnId="{8F1D57C0-5857-4EF4-B157-8670E5D078C7}">
      <dgm:prSet/>
      <dgm:spPr/>
      <dgm:t>
        <a:bodyPr/>
        <a:lstStyle/>
        <a:p>
          <a:endParaRPr lang="en-US"/>
        </a:p>
      </dgm:t>
    </dgm:pt>
    <dgm:pt modelId="{08BFC797-3178-402D-A369-6696E0C1C90D}" type="pres">
      <dgm:prSet presAssocID="{08EFDE83-ACE5-4B01-84AA-FACD7D014739}" presName="diagram" presStyleCnt="0">
        <dgm:presLayoutVars>
          <dgm:chMax val="1"/>
          <dgm:dir/>
          <dgm:animLvl val="ctr"/>
          <dgm:resizeHandles val="exact"/>
        </dgm:presLayoutVars>
      </dgm:prSet>
      <dgm:spPr/>
      <dgm:t>
        <a:bodyPr/>
        <a:lstStyle/>
        <a:p>
          <a:endParaRPr lang="en-US"/>
        </a:p>
      </dgm:t>
    </dgm:pt>
    <dgm:pt modelId="{A5E035D8-0B97-488C-A548-7DA04BB70919}" type="pres">
      <dgm:prSet presAssocID="{08EFDE83-ACE5-4B01-84AA-FACD7D014739}" presName="matrix" presStyleCnt="0"/>
      <dgm:spPr/>
    </dgm:pt>
    <dgm:pt modelId="{3D562A4F-0BA9-4407-B526-A682195AF183}" type="pres">
      <dgm:prSet presAssocID="{08EFDE83-ACE5-4B01-84AA-FACD7D014739}" presName="tile1" presStyleLbl="node1" presStyleIdx="0" presStyleCnt="4"/>
      <dgm:spPr/>
      <dgm:t>
        <a:bodyPr/>
        <a:lstStyle/>
        <a:p>
          <a:endParaRPr lang="en-US"/>
        </a:p>
      </dgm:t>
    </dgm:pt>
    <dgm:pt modelId="{612BDB2B-A658-415E-8980-D39CC5225DA1}" type="pres">
      <dgm:prSet presAssocID="{08EFDE83-ACE5-4B01-84AA-FACD7D014739}" presName="tile1text" presStyleLbl="node1" presStyleIdx="0" presStyleCnt="4">
        <dgm:presLayoutVars>
          <dgm:chMax val="0"/>
          <dgm:chPref val="0"/>
          <dgm:bulletEnabled val="1"/>
        </dgm:presLayoutVars>
      </dgm:prSet>
      <dgm:spPr/>
      <dgm:t>
        <a:bodyPr/>
        <a:lstStyle/>
        <a:p>
          <a:endParaRPr lang="en-US"/>
        </a:p>
      </dgm:t>
    </dgm:pt>
    <dgm:pt modelId="{7D439D33-1785-4707-BA84-A45464100AF8}" type="pres">
      <dgm:prSet presAssocID="{08EFDE83-ACE5-4B01-84AA-FACD7D014739}" presName="tile2" presStyleLbl="node1" presStyleIdx="1" presStyleCnt="4"/>
      <dgm:spPr/>
      <dgm:t>
        <a:bodyPr/>
        <a:lstStyle/>
        <a:p>
          <a:endParaRPr lang="en-US"/>
        </a:p>
      </dgm:t>
    </dgm:pt>
    <dgm:pt modelId="{56BFB23D-F948-4293-AD5A-028E483A6C9A}" type="pres">
      <dgm:prSet presAssocID="{08EFDE83-ACE5-4B01-84AA-FACD7D014739}" presName="tile2text" presStyleLbl="node1" presStyleIdx="1" presStyleCnt="4">
        <dgm:presLayoutVars>
          <dgm:chMax val="0"/>
          <dgm:chPref val="0"/>
          <dgm:bulletEnabled val="1"/>
        </dgm:presLayoutVars>
      </dgm:prSet>
      <dgm:spPr/>
      <dgm:t>
        <a:bodyPr/>
        <a:lstStyle/>
        <a:p>
          <a:endParaRPr lang="en-US"/>
        </a:p>
      </dgm:t>
    </dgm:pt>
    <dgm:pt modelId="{786E57E5-B45F-44EE-869A-7DD87FD898DB}" type="pres">
      <dgm:prSet presAssocID="{08EFDE83-ACE5-4B01-84AA-FACD7D014739}" presName="tile3" presStyleLbl="node1" presStyleIdx="2" presStyleCnt="4"/>
      <dgm:spPr/>
      <dgm:t>
        <a:bodyPr/>
        <a:lstStyle/>
        <a:p>
          <a:endParaRPr lang="en-US"/>
        </a:p>
      </dgm:t>
    </dgm:pt>
    <dgm:pt modelId="{6E8D8C6D-2111-4EFF-AA6B-CEEF5CE85A88}" type="pres">
      <dgm:prSet presAssocID="{08EFDE83-ACE5-4B01-84AA-FACD7D014739}" presName="tile3text" presStyleLbl="node1" presStyleIdx="2" presStyleCnt="4">
        <dgm:presLayoutVars>
          <dgm:chMax val="0"/>
          <dgm:chPref val="0"/>
          <dgm:bulletEnabled val="1"/>
        </dgm:presLayoutVars>
      </dgm:prSet>
      <dgm:spPr/>
      <dgm:t>
        <a:bodyPr/>
        <a:lstStyle/>
        <a:p>
          <a:endParaRPr lang="en-US"/>
        </a:p>
      </dgm:t>
    </dgm:pt>
    <dgm:pt modelId="{DACEEC91-B294-4AC9-99E2-D62BE9C84577}" type="pres">
      <dgm:prSet presAssocID="{08EFDE83-ACE5-4B01-84AA-FACD7D014739}" presName="tile4" presStyleLbl="node1" presStyleIdx="3" presStyleCnt="4"/>
      <dgm:spPr/>
      <dgm:t>
        <a:bodyPr/>
        <a:lstStyle/>
        <a:p>
          <a:endParaRPr lang="en-US"/>
        </a:p>
      </dgm:t>
    </dgm:pt>
    <dgm:pt modelId="{AF5CF2C4-2068-4290-998A-F1CD78855A13}" type="pres">
      <dgm:prSet presAssocID="{08EFDE83-ACE5-4B01-84AA-FACD7D014739}" presName="tile4text" presStyleLbl="node1" presStyleIdx="3" presStyleCnt="4">
        <dgm:presLayoutVars>
          <dgm:chMax val="0"/>
          <dgm:chPref val="0"/>
          <dgm:bulletEnabled val="1"/>
        </dgm:presLayoutVars>
      </dgm:prSet>
      <dgm:spPr/>
      <dgm:t>
        <a:bodyPr/>
        <a:lstStyle/>
        <a:p>
          <a:endParaRPr lang="en-US"/>
        </a:p>
      </dgm:t>
    </dgm:pt>
    <dgm:pt modelId="{CA8B2422-C638-4250-8934-5CC67C007286}" type="pres">
      <dgm:prSet presAssocID="{08EFDE83-ACE5-4B01-84AA-FACD7D014739}" presName="centerTile" presStyleLbl="fgShp" presStyleIdx="0" presStyleCnt="1">
        <dgm:presLayoutVars>
          <dgm:chMax val="0"/>
          <dgm:chPref val="0"/>
        </dgm:presLayoutVars>
      </dgm:prSet>
      <dgm:spPr/>
      <dgm:t>
        <a:bodyPr/>
        <a:lstStyle/>
        <a:p>
          <a:endParaRPr lang="en-US"/>
        </a:p>
      </dgm:t>
    </dgm:pt>
  </dgm:ptLst>
  <dgm:cxnLst>
    <dgm:cxn modelId="{90457528-3BCB-4980-9FE5-C24934C56A6B}" srcId="{9D5426CF-067E-41A2-B3B6-4E634984B21C}" destId="{0883A9C3-DC62-41CE-BF2A-6DB81E60C79F}" srcOrd="0" destOrd="0" parTransId="{B8EAEA44-C498-4C46-BB59-150487E70FC8}" sibTransId="{5C8C13DC-2BF2-49F7-A759-AC68BF8BE2F2}"/>
    <dgm:cxn modelId="{1923B9C5-44A0-43A3-84D3-6A09E5CD1ADC}" type="presOf" srcId="{BD5FFBD4-D7EB-413F-B994-77E0B603877D}" destId="{DACEEC91-B294-4AC9-99E2-D62BE9C84577}" srcOrd="0" destOrd="0" presId="urn:microsoft.com/office/officeart/2005/8/layout/matrix1"/>
    <dgm:cxn modelId="{7D093F57-80B4-4E1C-88F2-67AE74852B9E}" type="presOf" srcId="{0883A9C3-DC62-41CE-BF2A-6DB81E60C79F}" destId="{3D562A4F-0BA9-4407-B526-A682195AF183}" srcOrd="0" destOrd="0" presId="urn:microsoft.com/office/officeart/2005/8/layout/matrix1"/>
    <dgm:cxn modelId="{3641E052-D2C9-4DBA-85EA-B5F1089A8822}" type="presOf" srcId="{BD5FFBD4-D7EB-413F-B994-77E0B603877D}" destId="{AF5CF2C4-2068-4290-998A-F1CD78855A13}" srcOrd="1" destOrd="0" presId="urn:microsoft.com/office/officeart/2005/8/layout/matrix1"/>
    <dgm:cxn modelId="{5770E842-9FCB-401C-943D-6E1D9AACD271}" srcId="{9D5426CF-067E-41A2-B3B6-4E634984B21C}" destId="{FDD4B2EE-23FA-4117-A469-93B2EB350290}" srcOrd="2" destOrd="0" parTransId="{1CBF9A2B-39A1-4BFF-9FE2-797B18B544D7}" sibTransId="{1CD77B0E-0957-4C9B-8149-2744FAD53CF8}"/>
    <dgm:cxn modelId="{37AD8C48-9256-4167-B703-ABA091A2D6D7}" type="presOf" srcId="{0883A9C3-DC62-41CE-BF2A-6DB81E60C79F}" destId="{612BDB2B-A658-415E-8980-D39CC5225DA1}" srcOrd="1" destOrd="0" presId="urn:microsoft.com/office/officeart/2005/8/layout/matrix1"/>
    <dgm:cxn modelId="{B69ECB63-578A-4DE0-9F39-2343413A5910}" type="presOf" srcId="{D63B6090-E40B-44A3-8D93-B7631A98EEBD}" destId="{56BFB23D-F948-4293-AD5A-028E483A6C9A}" srcOrd="1" destOrd="0" presId="urn:microsoft.com/office/officeart/2005/8/layout/matrix1"/>
    <dgm:cxn modelId="{4C91BDA2-1722-4F3B-9D95-6D409ACDBB4B}" srcId="{9D5426CF-067E-41A2-B3B6-4E634984B21C}" destId="{D63B6090-E40B-44A3-8D93-B7631A98EEBD}" srcOrd="1" destOrd="0" parTransId="{0B01EE40-2272-4DF0-BE91-50A04B65E49C}" sibTransId="{96B0482D-EB6C-46F5-9847-7BA717603E21}"/>
    <dgm:cxn modelId="{A9C0F964-2EAA-4FFB-A0F6-6B2F7634C6A2}" type="presOf" srcId="{D63B6090-E40B-44A3-8D93-B7631A98EEBD}" destId="{7D439D33-1785-4707-BA84-A45464100AF8}" srcOrd="0" destOrd="0" presId="urn:microsoft.com/office/officeart/2005/8/layout/matrix1"/>
    <dgm:cxn modelId="{8F1D57C0-5857-4EF4-B157-8670E5D078C7}" srcId="{9D5426CF-067E-41A2-B3B6-4E634984B21C}" destId="{BD5FFBD4-D7EB-413F-B994-77E0B603877D}" srcOrd="3" destOrd="0" parTransId="{F18600FA-7547-4041-AA5E-B34A657684C2}" sibTransId="{15D69C6A-3CF0-40AB-B98F-62562F69831A}"/>
    <dgm:cxn modelId="{258DE90C-CAD6-4024-B4E4-BC14126CFA00}" type="presOf" srcId="{9D5426CF-067E-41A2-B3B6-4E634984B21C}" destId="{CA8B2422-C638-4250-8934-5CC67C007286}" srcOrd="0" destOrd="0" presId="urn:microsoft.com/office/officeart/2005/8/layout/matrix1"/>
    <dgm:cxn modelId="{8D113958-69C2-4522-B3DF-4E19A39FDF2C}" type="presOf" srcId="{FDD4B2EE-23FA-4117-A469-93B2EB350290}" destId="{786E57E5-B45F-44EE-869A-7DD87FD898DB}" srcOrd="0" destOrd="0" presId="urn:microsoft.com/office/officeart/2005/8/layout/matrix1"/>
    <dgm:cxn modelId="{3C72C628-5F34-4852-8EFE-AF4A014DA1ED}" srcId="{08EFDE83-ACE5-4B01-84AA-FACD7D014739}" destId="{9D5426CF-067E-41A2-B3B6-4E634984B21C}" srcOrd="0" destOrd="0" parTransId="{25A52376-6151-4AE7-8388-638A7222FCBE}" sibTransId="{0E8CD30A-862F-4C15-A4A6-B15C65A2F98D}"/>
    <dgm:cxn modelId="{21B73476-9E86-4AB7-BF10-DD7E28FFCE28}" type="presOf" srcId="{08EFDE83-ACE5-4B01-84AA-FACD7D014739}" destId="{08BFC797-3178-402D-A369-6696E0C1C90D}" srcOrd="0" destOrd="0" presId="urn:microsoft.com/office/officeart/2005/8/layout/matrix1"/>
    <dgm:cxn modelId="{93C62635-4B1A-4712-92BD-51A64F218B51}" type="presOf" srcId="{FDD4B2EE-23FA-4117-A469-93B2EB350290}" destId="{6E8D8C6D-2111-4EFF-AA6B-CEEF5CE85A88}" srcOrd="1" destOrd="0" presId="urn:microsoft.com/office/officeart/2005/8/layout/matrix1"/>
    <dgm:cxn modelId="{A32F9631-8E1B-417B-8832-9B7E7875B3CB}" type="presParOf" srcId="{08BFC797-3178-402D-A369-6696E0C1C90D}" destId="{A5E035D8-0B97-488C-A548-7DA04BB70919}" srcOrd="0" destOrd="0" presId="urn:microsoft.com/office/officeart/2005/8/layout/matrix1"/>
    <dgm:cxn modelId="{E358823A-0181-434B-A10D-A28B092DAC0F}" type="presParOf" srcId="{A5E035D8-0B97-488C-A548-7DA04BB70919}" destId="{3D562A4F-0BA9-4407-B526-A682195AF183}" srcOrd="0" destOrd="0" presId="urn:microsoft.com/office/officeart/2005/8/layout/matrix1"/>
    <dgm:cxn modelId="{E9A6F5DD-15C7-47C9-8700-70707FC379E3}" type="presParOf" srcId="{A5E035D8-0B97-488C-A548-7DA04BB70919}" destId="{612BDB2B-A658-415E-8980-D39CC5225DA1}" srcOrd="1" destOrd="0" presId="urn:microsoft.com/office/officeart/2005/8/layout/matrix1"/>
    <dgm:cxn modelId="{2DC297E5-F940-4036-B72F-20481919EEFD}" type="presParOf" srcId="{A5E035D8-0B97-488C-A548-7DA04BB70919}" destId="{7D439D33-1785-4707-BA84-A45464100AF8}" srcOrd="2" destOrd="0" presId="urn:microsoft.com/office/officeart/2005/8/layout/matrix1"/>
    <dgm:cxn modelId="{380B1B04-B483-46AE-B77E-3F6D6038A2AA}" type="presParOf" srcId="{A5E035D8-0B97-488C-A548-7DA04BB70919}" destId="{56BFB23D-F948-4293-AD5A-028E483A6C9A}" srcOrd="3" destOrd="0" presId="urn:microsoft.com/office/officeart/2005/8/layout/matrix1"/>
    <dgm:cxn modelId="{1EC6694A-B759-4D6D-98F9-CB6E3A9CBC39}" type="presParOf" srcId="{A5E035D8-0B97-488C-A548-7DA04BB70919}" destId="{786E57E5-B45F-44EE-869A-7DD87FD898DB}" srcOrd="4" destOrd="0" presId="urn:microsoft.com/office/officeart/2005/8/layout/matrix1"/>
    <dgm:cxn modelId="{6D8D83EF-1EAE-4AAD-88B0-E9C7240D9E6D}" type="presParOf" srcId="{A5E035D8-0B97-488C-A548-7DA04BB70919}" destId="{6E8D8C6D-2111-4EFF-AA6B-CEEF5CE85A88}" srcOrd="5" destOrd="0" presId="urn:microsoft.com/office/officeart/2005/8/layout/matrix1"/>
    <dgm:cxn modelId="{4AD7220F-0DCB-4308-BE0D-9261B7A64A89}" type="presParOf" srcId="{A5E035D8-0B97-488C-A548-7DA04BB70919}" destId="{DACEEC91-B294-4AC9-99E2-D62BE9C84577}" srcOrd="6" destOrd="0" presId="urn:microsoft.com/office/officeart/2005/8/layout/matrix1"/>
    <dgm:cxn modelId="{B3A12B1F-92E6-4144-AB8E-DE9A36A9257B}" type="presParOf" srcId="{A5E035D8-0B97-488C-A548-7DA04BB70919}" destId="{AF5CF2C4-2068-4290-998A-F1CD78855A13}" srcOrd="7" destOrd="0" presId="urn:microsoft.com/office/officeart/2005/8/layout/matrix1"/>
    <dgm:cxn modelId="{B53B74B6-206E-47DD-A967-2CA39EAE2670}" type="presParOf" srcId="{08BFC797-3178-402D-A369-6696E0C1C90D}" destId="{CA8B2422-C638-4250-8934-5CC67C007286}" srcOrd="1" destOrd="0" presId="urn:microsoft.com/office/officeart/2005/8/layout/matrix1"/>
  </dgm:cxnLst>
  <dgm:bg/>
  <dgm:whole/>
</dgm:dataModel>
</file>

<file path=ppt/diagrams/data2.xml><?xml version="1.0" encoding="utf-8"?>
<dgm:dataModel xmlns:dgm="http://schemas.openxmlformats.org/drawingml/2006/diagram" xmlns:a="http://schemas.openxmlformats.org/drawingml/2006/main">
  <dgm:ptLst>
    <dgm:pt modelId="{DBE4ABAF-F6C9-47B1-9D60-CFB25EE12DDB}" type="doc">
      <dgm:prSet loTypeId="urn:microsoft.com/office/officeart/2005/8/layout/pyramid1" loCatId="pyramid" qsTypeId="urn:microsoft.com/office/officeart/2005/8/quickstyle/simple1" qsCatId="simple" csTypeId="urn:microsoft.com/office/officeart/2005/8/colors/accent1_2" csCatId="accent1" phldr="1"/>
      <dgm:spPr/>
    </dgm:pt>
    <dgm:pt modelId="{E61911FA-9606-470B-90CC-5BC50C206968}">
      <dgm:prSet phldrT="[Text]"/>
      <dgm:spPr/>
      <dgm:t>
        <a:bodyPr/>
        <a:lstStyle/>
        <a:p>
          <a:r>
            <a:rPr lang="en-US" dirty="0" smtClean="0"/>
            <a:t>MAHA</a:t>
          </a:r>
          <a:endParaRPr lang="en-US" dirty="0"/>
        </a:p>
      </dgm:t>
    </dgm:pt>
    <dgm:pt modelId="{739D6AB7-7C1A-46CE-B2A6-DDD25AF12A03}" type="parTrans" cxnId="{FF2FACF7-9ACA-4DED-B09B-7BD417BE9216}">
      <dgm:prSet/>
      <dgm:spPr/>
      <dgm:t>
        <a:bodyPr/>
        <a:lstStyle/>
        <a:p>
          <a:endParaRPr lang="en-US"/>
        </a:p>
      </dgm:t>
    </dgm:pt>
    <dgm:pt modelId="{6625FB88-E4A6-4914-ABC6-B489412F04AE}" type="sibTrans" cxnId="{FF2FACF7-9ACA-4DED-B09B-7BD417BE9216}">
      <dgm:prSet/>
      <dgm:spPr/>
      <dgm:t>
        <a:bodyPr/>
        <a:lstStyle/>
        <a:p>
          <a:endParaRPr lang="en-US"/>
        </a:p>
      </dgm:t>
    </dgm:pt>
    <dgm:pt modelId="{1AB16C5E-9F0E-40A6-9563-F3FAD63E8C74}">
      <dgm:prSet phldrT="[Text]"/>
      <dgm:spPr/>
      <dgm:t>
        <a:bodyPr/>
        <a:lstStyle/>
        <a:p>
          <a:r>
            <a:rPr lang="en-US" dirty="0" smtClean="0"/>
            <a:t>Exec Board</a:t>
          </a:r>
          <a:endParaRPr lang="en-US" dirty="0"/>
        </a:p>
      </dgm:t>
    </dgm:pt>
    <dgm:pt modelId="{4BD84C85-7A68-438E-AB0B-5A5AB0F29C92}" type="parTrans" cxnId="{83774651-E0DF-43DF-80DF-5C48CF435BBE}">
      <dgm:prSet/>
      <dgm:spPr/>
      <dgm:t>
        <a:bodyPr/>
        <a:lstStyle/>
        <a:p>
          <a:endParaRPr lang="en-US"/>
        </a:p>
      </dgm:t>
    </dgm:pt>
    <dgm:pt modelId="{0524AC83-CAEA-4F11-8F6E-4ABB53DF1C07}" type="sibTrans" cxnId="{83774651-E0DF-43DF-80DF-5C48CF435BBE}">
      <dgm:prSet/>
      <dgm:spPr/>
      <dgm:t>
        <a:bodyPr/>
        <a:lstStyle/>
        <a:p>
          <a:endParaRPr lang="en-US"/>
        </a:p>
      </dgm:t>
    </dgm:pt>
    <dgm:pt modelId="{7393184C-7BA8-424B-B5EE-505445921F4E}">
      <dgm:prSet phldrT="[Text]"/>
      <dgm:spPr/>
      <dgm:t>
        <a:bodyPr/>
        <a:lstStyle/>
        <a:p>
          <a:r>
            <a:rPr lang="en-US" dirty="0" smtClean="0"/>
            <a:t>Directors</a:t>
          </a:r>
          <a:endParaRPr lang="en-US" dirty="0"/>
        </a:p>
      </dgm:t>
    </dgm:pt>
    <dgm:pt modelId="{1013D2F2-302D-4FAD-9CA1-1F6E166729F8}" type="parTrans" cxnId="{B0CDC901-A4E4-49DF-B727-DFBEF82277B1}">
      <dgm:prSet/>
      <dgm:spPr/>
      <dgm:t>
        <a:bodyPr/>
        <a:lstStyle/>
        <a:p>
          <a:endParaRPr lang="en-US"/>
        </a:p>
      </dgm:t>
    </dgm:pt>
    <dgm:pt modelId="{FBA8AADA-7731-4FDF-AD7E-A11D95A1EFC3}" type="sibTrans" cxnId="{B0CDC901-A4E4-49DF-B727-DFBEF82277B1}">
      <dgm:prSet/>
      <dgm:spPr/>
      <dgm:t>
        <a:bodyPr/>
        <a:lstStyle/>
        <a:p>
          <a:endParaRPr lang="en-US"/>
        </a:p>
      </dgm:t>
    </dgm:pt>
    <dgm:pt modelId="{7EF1E24B-007F-4A40-B4A9-1A95FA6F5189}" type="pres">
      <dgm:prSet presAssocID="{DBE4ABAF-F6C9-47B1-9D60-CFB25EE12DDB}" presName="Name0" presStyleCnt="0">
        <dgm:presLayoutVars>
          <dgm:dir/>
          <dgm:animLvl val="lvl"/>
          <dgm:resizeHandles val="exact"/>
        </dgm:presLayoutVars>
      </dgm:prSet>
      <dgm:spPr/>
    </dgm:pt>
    <dgm:pt modelId="{13CDFCC8-2F4F-42D1-8836-6D1F34FF8582}" type="pres">
      <dgm:prSet presAssocID="{E61911FA-9606-470B-90CC-5BC50C206968}" presName="Name8" presStyleCnt="0"/>
      <dgm:spPr/>
    </dgm:pt>
    <dgm:pt modelId="{412D0360-B669-4106-9FE8-24532576D178}" type="pres">
      <dgm:prSet presAssocID="{E61911FA-9606-470B-90CC-5BC50C206968}" presName="level" presStyleLbl="node1" presStyleIdx="0" presStyleCnt="3">
        <dgm:presLayoutVars>
          <dgm:chMax val="1"/>
          <dgm:bulletEnabled val="1"/>
        </dgm:presLayoutVars>
      </dgm:prSet>
      <dgm:spPr/>
      <dgm:t>
        <a:bodyPr/>
        <a:lstStyle/>
        <a:p>
          <a:endParaRPr lang="en-US"/>
        </a:p>
      </dgm:t>
    </dgm:pt>
    <dgm:pt modelId="{7BB239B9-DB90-4AAB-8F91-ABF96C546378}" type="pres">
      <dgm:prSet presAssocID="{E61911FA-9606-470B-90CC-5BC50C206968}" presName="levelTx" presStyleLbl="revTx" presStyleIdx="0" presStyleCnt="0">
        <dgm:presLayoutVars>
          <dgm:chMax val="1"/>
          <dgm:bulletEnabled val="1"/>
        </dgm:presLayoutVars>
      </dgm:prSet>
      <dgm:spPr/>
      <dgm:t>
        <a:bodyPr/>
        <a:lstStyle/>
        <a:p>
          <a:endParaRPr lang="en-US"/>
        </a:p>
      </dgm:t>
    </dgm:pt>
    <dgm:pt modelId="{889EB753-F4F6-4DDF-A9C4-4146BD77CCD2}" type="pres">
      <dgm:prSet presAssocID="{1AB16C5E-9F0E-40A6-9563-F3FAD63E8C74}" presName="Name8" presStyleCnt="0"/>
      <dgm:spPr/>
    </dgm:pt>
    <dgm:pt modelId="{C7224737-663E-4034-8814-44E33FFCB9B3}" type="pres">
      <dgm:prSet presAssocID="{1AB16C5E-9F0E-40A6-9563-F3FAD63E8C74}" presName="level" presStyleLbl="node1" presStyleIdx="1" presStyleCnt="3">
        <dgm:presLayoutVars>
          <dgm:chMax val="1"/>
          <dgm:bulletEnabled val="1"/>
        </dgm:presLayoutVars>
      </dgm:prSet>
      <dgm:spPr/>
      <dgm:t>
        <a:bodyPr/>
        <a:lstStyle/>
        <a:p>
          <a:endParaRPr lang="en-US"/>
        </a:p>
      </dgm:t>
    </dgm:pt>
    <dgm:pt modelId="{E88C9BCC-3A3D-469E-AE98-1631DBD9C8E1}" type="pres">
      <dgm:prSet presAssocID="{1AB16C5E-9F0E-40A6-9563-F3FAD63E8C74}" presName="levelTx" presStyleLbl="revTx" presStyleIdx="0" presStyleCnt="0">
        <dgm:presLayoutVars>
          <dgm:chMax val="1"/>
          <dgm:bulletEnabled val="1"/>
        </dgm:presLayoutVars>
      </dgm:prSet>
      <dgm:spPr/>
      <dgm:t>
        <a:bodyPr/>
        <a:lstStyle/>
        <a:p>
          <a:endParaRPr lang="en-US"/>
        </a:p>
      </dgm:t>
    </dgm:pt>
    <dgm:pt modelId="{85D93056-F2C1-4CEB-8184-DAD3258B2EAE}" type="pres">
      <dgm:prSet presAssocID="{7393184C-7BA8-424B-B5EE-505445921F4E}" presName="Name8" presStyleCnt="0"/>
      <dgm:spPr/>
    </dgm:pt>
    <dgm:pt modelId="{D647EFD5-6A2C-4C5F-B5AD-82A07C1279EA}" type="pres">
      <dgm:prSet presAssocID="{7393184C-7BA8-424B-B5EE-505445921F4E}" presName="level" presStyleLbl="node1" presStyleIdx="2" presStyleCnt="3">
        <dgm:presLayoutVars>
          <dgm:chMax val="1"/>
          <dgm:bulletEnabled val="1"/>
        </dgm:presLayoutVars>
      </dgm:prSet>
      <dgm:spPr/>
      <dgm:t>
        <a:bodyPr/>
        <a:lstStyle/>
        <a:p>
          <a:endParaRPr lang="en-US"/>
        </a:p>
      </dgm:t>
    </dgm:pt>
    <dgm:pt modelId="{54E1509F-4530-47AA-8516-1E585A1CA08C}" type="pres">
      <dgm:prSet presAssocID="{7393184C-7BA8-424B-B5EE-505445921F4E}" presName="levelTx" presStyleLbl="revTx" presStyleIdx="0" presStyleCnt="0">
        <dgm:presLayoutVars>
          <dgm:chMax val="1"/>
          <dgm:bulletEnabled val="1"/>
        </dgm:presLayoutVars>
      </dgm:prSet>
      <dgm:spPr/>
      <dgm:t>
        <a:bodyPr/>
        <a:lstStyle/>
        <a:p>
          <a:endParaRPr lang="en-US"/>
        </a:p>
      </dgm:t>
    </dgm:pt>
  </dgm:ptLst>
  <dgm:cxnLst>
    <dgm:cxn modelId="{78E94BEA-04E5-4098-8848-F190DED7D068}" type="presOf" srcId="{1AB16C5E-9F0E-40A6-9563-F3FAD63E8C74}" destId="{E88C9BCC-3A3D-469E-AE98-1631DBD9C8E1}" srcOrd="1" destOrd="0" presId="urn:microsoft.com/office/officeart/2005/8/layout/pyramid1"/>
    <dgm:cxn modelId="{83774651-E0DF-43DF-80DF-5C48CF435BBE}" srcId="{DBE4ABAF-F6C9-47B1-9D60-CFB25EE12DDB}" destId="{1AB16C5E-9F0E-40A6-9563-F3FAD63E8C74}" srcOrd="1" destOrd="0" parTransId="{4BD84C85-7A68-438E-AB0B-5A5AB0F29C92}" sibTransId="{0524AC83-CAEA-4F11-8F6E-4ABB53DF1C07}"/>
    <dgm:cxn modelId="{B0CDC901-A4E4-49DF-B727-DFBEF82277B1}" srcId="{DBE4ABAF-F6C9-47B1-9D60-CFB25EE12DDB}" destId="{7393184C-7BA8-424B-B5EE-505445921F4E}" srcOrd="2" destOrd="0" parTransId="{1013D2F2-302D-4FAD-9CA1-1F6E166729F8}" sibTransId="{FBA8AADA-7731-4FDF-AD7E-A11D95A1EFC3}"/>
    <dgm:cxn modelId="{4A1D542F-9CDC-4D50-8659-8F083AA4AD59}" type="presOf" srcId="{1AB16C5E-9F0E-40A6-9563-F3FAD63E8C74}" destId="{C7224737-663E-4034-8814-44E33FFCB9B3}" srcOrd="0" destOrd="0" presId="urn:microsoft.com/office/officeart/2005/8/layout/pyramid1"/>
    <dgm:cxn modelId="{D3D8DDD4-3BCD-4E1E-967E-DA2217E6308B}" type="presOf" srcId="{7393184C-7BA8-424B-B5EE-505445921F4E}" destId="{D647EFD5-6A2C-4C5F-B5AD-82A07C1279EA}" srcOrd="0" destOrd="0" presId="urn:microsoft.com/office/officeart/2005/8/layout/pyramid1"/>
    <dgm:cxn modelId="{D2FAB01B-B751-4F81-A680-ED42BD4B87FB}" type="presOf" srcId="{7393184C-7BA8-424B-B5EE-505445921F4E}" destId="{54E1509F-4530-47AA-8516-1E585A1CA08C}" srcOrd="1" destOrd="0" presId="urn:microsoft.com/office/officeart/2005/8/layout/pyramid1"/>
    <dgm:cxn modelId="{4FFF3A23-1417-49BB-8962-E4F199AC616F}" type="presOf" srcId="{E61911FA-9606-470B-90CC-5BC50C206968}" destId="{412D0360-B669-4106-9FE8-24532576D178}" srcOrd="0" destOrd="0" presId="urn:microsoft.com/office/officeart/2005/8/layout/pyramid1"/>
    <dgm:cxn modelId="{C6CF88B0-9B2D-4150-9ADF-7133A58DED75}" type="presOf" srcId="{DBE4ABAF-F6C9-47B1-9D60-CFB25EE12DDB}" destId="{7EF1E24B-007F-4A40-B4A9-1A95FA6F5189}" srcOrd="0" destOrd="0" presId="urn:microsoft.com/office/officeart/2005/8/layout/pyramid1"/>
    <dgm:cxn modelId="{FF2FACF7-9ACA-4DED-B09B-7BD417BE9216}" srcId="{DBE4ABAF-F6C9-47B1-9D60-CFB25EE12DDB}" destId="{E61911FA-9606-470B-90CC-5BC50C206968}" srcOrd="0" destOrd="0" parTransId="{739D6AB7-7C1A-46CE-B2A6-DDD25AF12A03}" sibTransId="{6625FB88-E4A6-4914-ABC6-B489412F04AE}"/>
    <dgm:cxn modelId="{F184DE65-B397-4736-93EB-A975AB161BEF}" type="presOf" srcId="{E61911FA-9606-470B-90CC-5BC50C206968}" destId="{7BB239B9-DB90-4AAB-8F91-ABF96C546378}" srcOrd="1" destOrd="0" presId="urn:microsoft.com/office/officeart/2005/8/layout/pyramid1"/>
    <dgm:cxn modelId="{BA73B58C-7951-4AEE-98FD-744F4F826A4B}" type="presParOf" srcId="{7EF1E24B-007F-4A40-B4A9-1A95FA6F5189}" destId="{13CDFCC8-2F4F-42D1-8836-6D1F34FF8582}" srcOrd="0" destOrd="0" presId="urn:microsoft.com/office/officeart/2005/8/layout/pyramid1"/>
    <dgm:cxn modelId="{1F658BD1-4D00-4713-87E2-6899008FE27A}" type="presParOf" srcId="{13CDFCC8-2F4F-42D1-8836-6D1F34FF8582}" destId="{412D0360-B669-4106-9FE8-24532576D178}" srcOrd="0" destOrd="0" presId="urn:microsoft.com/office/officeart/2005/8/layout/pyramid1"/>
    <dgm:cxn modelId="{01BC9EBD-3A0C-4995-823D-419367175F7D}" type="presParOf" srcId="{13CDFCC8-2F4F-42D1-8836-6D1F34FF8582}" destId="{7BB239B9-DB90-4AAB-8F91-ABF96C546378}" srcOrd="1" destOrd="0" presId="urn:microsoft.com/office/officeart/2005/8/layout/pyramid1"/>
    <dgm:cxn modelId="{A185665F-98C6-41E5-A3AE-C33BCF8947AD}" type="presParOf" srcId="{7EF1E24B-007F-4A40-B4A9-1A95FA6F5189}" destId="{889EB753-F4F6-4DDF-A9C4-4146BD77CCD2}" srcOrd="1" destOrd="0" presId="urn:microsoft.com/office/officeart/2005/8/layout/pyramid1"/>
    <dgm:cxn modelId="{E00874F2-33FC-4177-8A32-84043CD0CF37}" type="presParOf" srcId="{889EB753-F4F6-4DDF-A9C4-4146BD77CCD2}" destId="{C7224737-663E-4034-8814-44E33FFCB9B3}" srcOrd="0" destOrd="0" presId="urn:microsoft.com/office/officeart/2005/8/layout/pyramid1"/>
    <dgm:cxn modelId="{2D3A210B-03D1-42AC-94ED-53C8EC6F2EAF}" type="presParOf" srcId="{889EB753-F4F6-4DDF-A9C4-4146BD77CCD2}" destId="{E88C9BCC-3A3D-469E-AE98-1631DBD9C8E1}" srcOrd="1" destOrd="0" presId="urn:microsoft.com/office/officeart/2005/8/layout/pyramid1"/>
    <dgm:cxn modelId="{8B75FB9C-C2F9-4716-915F-7D435BE744C8}" type="presParOf" srcId="{7EF1E24B-007F-4A40-B4A9-1A95FA6F5189}" destId="{85D93056-F2C1-4CEB-8184-DAD3258B2EAE}" srcOrd="2" destOrd="0" presId="urn:microsoft.com/office/officeart/2005/8/layout/pyramid1"/>
    <dgm:cxn modelId="{0C600926-4CBA-4730-80F5-9F71EC259246}" type="presParOf" srcId="{85D93056-F2C1-4CEB-8184-DAD3258B2EAE}" destId="{D647EFD5-6A2C-4C5F-B5AD-82A07C1279EA}" srcOrd="0" destOrd="0" presId="urn:microsoft.com/office/officeart/2005/8/layout/pyramid1"/>
    <dgm:cxn modelId="{26EF0E1B-25DB-4BA1-B85F-67A5DC41916C}" type="presParOf" srcId="{85D93056-F2C1-4CEB-8184-DAD3258B2EAE}" destId="{54E1509F-4530-47AA-8516-1E585A1CA08C}" srcOrd="1" destOrd="0" presId="urn:microsoft.com/office/officeart/2005/8/layout/pyramid1"/>
  </dgm:cxnLst>
  <dgm:bg/>
  <dgm:whole/>
</dgm:dataModel>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2F5BE8-1040-4118-A69D-22D37561064D}" type="datetimeFigureOut">
              <a:rPr lang="en-US" smtClean="0"/>
              <a:pPr/>
              <a:t>8/20/2009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DA5BBC-4145-4AB2-841D-8994938D9994}"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DA5BBC-4145-4AB2-841D-8994938D9994}"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DA5BBC-4145-4AB2-841D-8994938D9994}"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DA5BBC-4145-4AB2-841D-8994938D9994}"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DA5BBC-4145-4AB2-841D-8994938D9994}"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DA5BBC-4145-4AB2-841D-8994938D9994}"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DA5BBC-4145-4AB2-841D-8994938D9994}"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DA5BBC-4145-4AB2-841D-8994938D9994}"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DA5BBC-4145-4AB2-841D-8994938D9994}"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DA5BBC-4145-4AB2-841D-8994938D9994}"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DA5BBC-4145-4AB2-841D-8994938D9994}"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DA5BBC-4145-4AB2-841D-8994938D9994}"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DA5BBC-4145-4AB2-841D-8994938D9994}"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83B94BC4-F849-45C0-AEF3-47532629A0F4}" type="datetimeFigureOut">
              <a:rPr lang="en-US" smtClean="0"/>
              <a:pPr/>
              <a:t>8/20/2009</a:t>
            </a:fld>
            <a:endParaRPr lang="en-US" dirty="0"/>
          </a:p>
        </p:txBody>
      </p:sp>
      <p:sp>
        <p:nvSpPr>
          <p:cNvPr id="16" name="Slide Number Placeholder 15"/>
          <p:cNvSpPr>
            <a:spLocks noGrp="1"/>
          </p:cNvSpPr>
          <p:nvPr>
            <p:ph type="sldNum" sz="quarter" idx="11"/>
          </p:nvPr>
        </p:nvSpPr>
        <p:spPr/>
        <p:txBody>
          <a:bodyPr/>
          <a:lstStyle/>
          <a:p>
            <a:fld id="{DEB62921-27DC-4E85-B14D-00F210321A8F}"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B94BC4-F849-45C0-AEF3-47532629A0F4}" type="datetimeFigureOut">
              <a:rPr lang="en-US" smtClean="0"/>
              <a:pPr/>
              <a:t>8/20/2009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B62921-27DC-4E85-B14D-00F210321A8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B94BC4-F849-45C0-AEF3-47532629A0F4}" type="datetimeFigureOut">
              <a:rPr lang="en-US" smtClean="0"/>
              <a:pPr/>
              <a:t>8/20/2009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B62921-27DC-4E85-B14D-00F210321A8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83B94BC4-F849-45C0-AEF3-47532629A0F4}" type="datetimeFigureOut">
              <a:rPr lang="en-US" smtClean="0"/>
              <a:pPr/>
              <a:t>8/20/2009</a:t>
            </a:fld>
            <a:endParaRPr lang="en-US" dirty="0"/>
          </a:p>
        </p:txBody>
      </p:sp>
      <p:sp>
        <p:nvSpPr>
          <p:cNvPr id="15" name="Slide Number Placeholder 14"/>
          <p:cNvSpPr>
            <a:spLocks noGrp="1"/>
          </p:cNvSpPr>
          <p:nvPr>
            <p:ph type="sldNum" sz="quarter" idx="15"/>
          </p:nvPr>
        </p:nvSpPr>
        <p:spPr/>
        <p:txBody>
          <a:bodyPr/>
          <a:lstStyle>
            <a:lvl1pPr algn="ctr">
              <a:defRPr/>
            </a:lvl1pPr>
          </a:lstStyle>
          <a:p>
            <a:fld id="{DEB62921-27DC-4E85-B14D-00F210321A8F}" type="slidenum">
              <a:rPr lang="en-US" smtClean="0"/>
              <a:pP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3B94BC4-F849-45C0-AEF3-47532629A0F4}" type="datetimeFigureOut">
              <a:rPr lang="en-US" smtClean="0"/>
              <a:pPr/>
              <a:t>8/20/2009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B62921-27DC-4E85-B14D-00F210321A8F}"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3B94BC4-F849-45C0-AEF3-47532629A0F4}" type="datetimeFigureOut">
              <a:rPr lang="en-US" smtClean="0"/>
              <a:pPr/>
              <a:t>8/20/2009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EB62921-27DC-4E85-B14D-00F210321A8F}"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DEB62921-27DC-4E85-B14D-00F210321A8F}"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83B94BC4-F849-45C0-AEF3-47532629A0F4}" type="datetimeFigureOut">
              <a:rPr lang="en-US" smtClean="0"/>
              <a:pPr/>
              <a:t>8/20/2009</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3B94BC4-F849-45C0-AEF3-47532629A0F4}" type="datetimeFigureOut">
              <a:rPr lang="en-US" smtClean="0"/>
              <a:pPr/>
              <a:t>8/20/2009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EB62921-27DC-4E85-B14D-00F210321A8F}"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B94BC4-F849-45C0-AEF3-47532629A0F4}" type="datetimeFigureOut">
              <a:rPr lang="en-US" smtClean="0"/>
              <a:pPr/>
              <a:t>8/20/2009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EB62921-27DC-4E85-B14D-00F210321A8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83B94BC4-F849-45C0-AEF3-47532629A0F4}" type="datetimeFigureOut">
              <a:rPr lang="en-US" smtClean="0"/>
              <a:pPr/>
              <a:t>8/20/2009</a:t>
            </a:fld>
            <a:endParaRPr lang="en-US" dirty="0"/>
          </a:p>
        </p:txBody>
      </p:sp>
      <p:sp>
        <p:nvSpPr>
          <p:cNvPr id="9" name="Slide Number Placeholder 8"/>
          <p:cNvSpPr>
            <a:spLocks noGrp="1"/>
          </p:cNvSpPr>
          <p:nvPr>
            <p:ph type="sldNum" sz="quarter" idx="15"/>
          </p:nvPr>
        </p:nvSpPr>
        <p:spPr/>
        <p:txBody>
          <a:bodyPr/>
          <a:lstStyle/>
          <a:p>
            <a:fld id="{DEB62921-27DC-4E85-B14D-00F210321A8F}" type="slidenum">
              <a:rPr lang="en-US" smtClean="0"/>
              <a:pP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83B94BC4-F849-45C0-AEF3-47532629A0F4}" type="datetimeFigureOut">
              <a:rPr lang="en-US" smtClean="0"/>
              <a:pPr/>
              <a:t>8/20/2009</a:t>
            </a:fld>
            <a:endParaRPr lang="en-US" dirty="0"/>
          </a:p>
        </p:txBody>
      </p:sp>
      <p:sp>
        <p:nvSpPr>
          <p:cNvPr id="9" name="Slide Number Placeholder 8"/>
          <p:cNvSpPr>
            <a:spLocks noGrp="1"/>
          </p:cNvSpPr>
          <p:nvPr>
            <p:ph type="sldNum" sz="quarter" idx="11"/>
          </p:nvPr>
        </p:nvSpPr>
        <p:spPr/>
        <p:txBody>
          <a:bodyPr/>
          <a:lstStyle/>
          <a:p>
            <a:fld id="{DEB62921-27DC-4E85-B14D-00F210321A8F}"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83B94BC4-F849-45C0-AEF3-47532629A0F4}" type="datetimeFigureOut">
              <a:rPr lang="en-US" smtClean="0"/>
              <a:pPr/>
              <a:t>8/20/2009</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dirty="0"/>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EB62921-27DC-4E85-B14D-00F210321A8F}" type="slidenum">
              <a:rPr lang="en-US" smtClean="0"/>
              <a:pPr/>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USA HOCKEY </a:t>
            </a:r>
            <a:br>
              <a:rPr lang="en-US" dirty="0" smtClean="0"/>
            </a:br>
            <a:r>
              <a:rPr lang="en-US" dirty="0" smtClean="0"/>
              <a:t>Affiliate Structure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MAHA ABUSE POLICY</a:t>
            </a:r>
          </a:p>
          <a:p>
            <a:pPr lvl="1"/>
            <a:r>
              <a:rPr lang="en-US" dirty="0" smtClean="0"/>
              <a:t>BACK GROUND CHECK BY ALL ADULTS IN CONTACT WITH MINOR CHILDREN</a:t>
            </a:r>
          </a:p>
          <a:p>
            <a:pPr lvl="1"/>
            <a:r>
              <a:rPr lang="en-US" dirty="0" smtClean="0"/>
              <a:t>POTENTIAL ABUSE THAT IS PHYSICAL OR SEXUAL IS TO BE REPORTED TO THE DISTRICT CHAIR BY THE ASSOCIATION PRESIDENT</a:t>
            </a:r>
          </a:p>
          <a:p>
            <a:pPr lvl="1"/>
            <a:r>
              <a:rPr lang="en-US" dirty="0" smtClean="0"/>
              <a:t>DISTRICT MAY CONDUCT FINDING OF FACT HARING</a:t>
            </a:r>
          </a:p>
          <a:p>
            <a:pPr lvl="1"/>
            <a:r>
              <a:rPr lang="en-US" dirty="0" smtClean="0"/>
              <a:t>MAHA ABUSE COMMITTEE WILL HANDLE ANY HEARINGS</a:t>
            </a:r>
          </a:p>
          <a:p>
            <a:r>
              <a:rPr lang="en-US" dirty="0" smtClean="0"/>
              <a:t>MAHA COACHING ETHICS</a:t>
            </a:r>
          </a:p>
          <a:p>
            <a:pPr lvl="1"/>
            <a:r>
              <a:rPr lang="en-US" dirty="0" smtClean="0"/>
              <a:t>REPORTING PROCEEDURES</a:t>
            </a:r>
          </a:p>
          <a:p>
            <a:pPr lvl="2"/>
            <a:r>
              <a:rPr lang="en-US" dirty="0" smtClean="0"/>
              <a:t>COACH</a:t>
            </a:r>
          </a:p>
          <a:p>
            <a:pPr lvl="2"/>
            <a:r>
              <a:rPr lang="en-US" dirty="0" smtClean="0"/>
              <a:t>PRESIDENT IF A POTENTIAL CONFLICT IS PERCEIVED</a:t>
            </a:r>
          </a:p>
          <a:p>
            <a:pPr lvl="1"/>
            <a:r>
              <a:rPr lang="en-US" dirty="0" smtClean="0"/>
              <a:t>HANDLED BY ASSOCIATION</a:t>
            </a:r>
          </a:p>
          <a:p>
            <a:pPr lvl="1"/>
            <a:r>
              <a:rPr lang="en-US" dirty="0" smtClean="0"/>
              <a:t>CAN BE APPEALED TO DISTRICT</a:t>
            </a:r>
          </a:p>
          <a:p>
            <a:pPr lvl="1"/>
            <a:endParaRPr lang="en-US" dirty="0"/>
          </a:p>
        </p:txBody>
      </p:sp>
      <p:sp>
        <p:nvSpPr>
          <p:cNvPr id="2" name="Title 1"/>
          <p:cNvSpPr>
            <a:spLocks noGrp="1"/>
          </p:cNvSpPr>
          <p:nvPr>
            <p:ph type="title"/>
          </p:nvPr>
        </p:nvSpPr>
        <p:spPr/>
        <p:txBody>
          <a:bodyPr>
            <a:normAutofit fontScale="90000"/>
          </a:bodyPr>
          <a:lstStyle/>
          <a:p>
            <a:r>
              <a:rPr lang="en-US" dirty="0" smtClean="0"/>
              <a:t>OTHER IMPORTANT MAHA POLICIES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smtClean="0"/>
              <a:t>MATCH OR POTENTIAL SECTION XVII VIOLATIONS</a:t>
            </a:r>
          </a:p>
          <a:p>
            <a:r>
              <a:rPr lang="en-US" dirty="0" smtClean="0"/>
              <a:t>HEARINGS TYPICALLY NOT CONDUCT AT  HOME RINK OF ACCUSED</a:t>
            </a:r>
          </a:p>
          <a:p>
            <a:r>
              <a:rPr lang="en-US" dirty="0" smtClean="0"/>
              <a:t>HEARING NOTICE IS ISSUED</a:t>
            </a:r>
          </a:p>
          <a:p>
            <a:pPr lvl="1"/>
            <a:r>
              <a:rPr lang="en-US" dirty="0" smtClean="0"/>
              <a:t>ASSOCIATION PRESIDENT MAY OR MAY NOT BE NOTIFIED</a:t>
            </a:r>
          </a:p>
          <a:p>
            <a:pPr lvl="1"/>
            <a:r>
              <a:rPr lang="en-US" dirty="0" smtClean="0"/>
              <a:t>PERSON ACTION  IS BEING LEVIED</a:t>
            </a:r>
          </a:p>
          <a:p>
            <a:pPr lvl="2"/>
            <a:r>
              <a:rPr lang="en-US" dirty="0" smtClean="0"/>
              <a:t>MATCH PENALTIES GO RIGHT TO HEARING</a:t>
            </a:r>
          </a:p>
          <a:p>
            <a:pPr lvl="2"/>
            <a:r>
              <a:rPr lang="en-US" dirty="0" smtClean="0"/>
              <a:t>ALL OTHER ISSUES GO TO A FINDING OF FACT HEARING</a:t>
            </a:r>
          </a:p>
          <a:p>
            <a:pPr lvl="2"/>
            <a:r>
              <a:rPr lang="en-US" dirty="0" smtClean="0"/>
              <a:t>IF FINDING OF FACT SHOW POSSIBLE RULS VIOLATIONS, THEN HEARING IS HELD</a:t>
            </a:r>
          </a:p>
          <a:p>
            <a:pPr lvl="1"/>
            <a:r>
              <a:rPr lang="en-US" dirty="0" smtClean="0"/>
              <a:t>WITNESSES </a:t>
            </a:r>
          </a:p>
          <a:p>
            <a:r>
              <a:rPr lang="en-US" dirty="0" smtClean="0"/>
              <a:t>ACCUSED MAY BRING IN WITNESSES AND OR LETTERS</a:t>
            </a:r>
          </a:p>
          <a:p>
            <a:r>
              <a:rPr lang="en-US" dirty="0" smtClean="0"/>
              <a:t>CHARACTER ES ARE NOT ALLOWED</a:t>
            </a:r>
          </a:p>
          <a:p>
            <a:r>
              <a:rPr lang="en-US" dirty="0" smtClean="0"/>
              <a:t>HEARING ARE RECORDED</a:t>
            </a:r>
          </a:p>
          <a:p>
            <a:r>
              <a:rPr lang="en-US" dirty="0" smtClean="0"/>
              <a:t>DELIBERATIONS ARE HELD BY HEARING COMMITTEE IN PRIVATE</a:t>
            </a:r>
          </a:p>
          <a:p>
            <a:r>
              <a:rPr lang="en-US" dirty="0" smtClean="0"/>
              <a:t>NOTIFICATION OF RESULTS REQUIRED WITH IN 5 DAYS</a:t>
            </a:r>
          </a:p>
          <a:p>
            <a:r>
              <a:rPr lang="en-US" dirty="0" smtClean="0"/>
              <a:t>ALL DECISSIONS OF THE COMMITTEE ARE APPEALABLE</a:t>
            </a:r>
          </a:p>
          <a:p>
            <a:r>
              <a:rPr lang="en-US" dirty="0" smtClean="0"/>
              <a:t>APPEALS PROCESS IS GIVEN TO ALL ACCUSED</a:t>
            </a:r>
            <a:endParaRPr lang="en-US" dirty="0"/>
          </a:p>
        </p:txBody>
      </p:sp>
      <p:sp>
        <p:nvSpPr>
          <p:cNvPr id="2" name="Title 1"/>
          <p:cNvSpPr>
            <a:spLocks noGrp="1"/>
          </p:cNvSpPr>
          <p:nvPr>
            <p:ph type="title"/>
          </p:nvPr>
        </p:nvSpPr>
        <p:spPr/>
        <p:txBody>
          <a:bodyPr/>
          <a:lstStyle/>
          <a:p>
            <a:r>
              <a:rPr lang="en-US" dirty="0" smtClean="0"/>
              <a:t>DISCIPLNARY HEARINGS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pPr algn="just">
              <a:buNone/>
            </a:pPr>
            <a:r>
              <a:rPr lang="en-US" dirty="0" smtClean="0"/>
              <a:t>	Team </a:t>
            </a:r>
            <a:r>
              <a:rPr lang="en-US" dirty="0"/>
              <a:t>_________ (insert any team name) is going to be fantastic this year. They have the absolute best coaches ever born, a core of future hall of famers and they have picked up some more future hall of famers. There aren't any better parents anywhere on the planet....and that's not all..........their rink is the best you've ever walked into. It includes ice surfaces that are almost always frozen, a brand new </a:t>
            </a:r>
            <a:r>
              <a:rPr lang="en-US" dirty="0"/>
              <a:t>Zamboni</a:t>
            </a:r>
            <a:r>
              <a:rPr lang="en-US" dirty="0"/>
              <a:t> and a concession stand run by </a:t>
            </a:r>
            <a:r>
              <a:rPr lang="en-US" dirty="0"/>
              <a:t>Wolgang</a:t>
            </a:r>
            <a:r>
              <a:rPr lang="en-US" dirty="0"/>
              <a:t> Puck. They will have their own carpeted &amp; heated private dressing room that will be maintained by the staff from the nearest Marriott and each skater will have his own private (10x10) dressing area complete with an autographed photo of (isn't this special) your little skater. It is centrally located from every house in the nearest 5 counties and as a bonus, all the kids will skate for free, no tournament entry fees &amp; hotel costs will be covered by a secret donor. Oh, and by the way, did I mention all new equipment (including goalies) that is yours to keep as soon as your terrific little skater puts it on. This team will be one big happy family all year long as we win every single game and award that is possible. We will even win some </a:t>
            </a:r>
            <a:r>
              <a:rPr lang="en-US" dirty="0" smtClean="0"/>
              <a:t>tournaments </a:t>
            </a:r>
            <a:r>
              <a:rPr lang="en-US" dirty="0"/>
              <a:t>that they don't enter. They're that good.</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524000"/>
          <a:ext cx="82296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524000"/>
          <a:ext cx="82296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lstStyle/>
          <a:p>
            <a:r>
              <a:rPr lang="en-US" dirty="0" smtClean="0"/>
              <a:t>AFFILIATE STRUCTURE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4">
              <a:buFont typeface="Arial" pitchFamily="34" charset="0"/>
              <a:buChar char="•"/>
            </a:pPr>
            <a:r>
              <a:rPr lang="en-US" sz="2800" dirty="0" smtClean="0"/>
              <a:t>District 2 – 7 Directors</a:t>
            </a:r>
          </a:p>
          <a:p>
            <a:pPr lvl="4">
              <a:buFont typeface="Arial" pitchFamily="34" charset="0"/>
              <a:buChar char="•"/>
            </a:pPr>
            <a:r>
              <a:rPr lang="en-US" sz="2800" dirty="0" smtClean="0"/>
              <a:t>District 3 – 7 Directors</a:t>
            </a:r>
          </a:p>
          <a:p>
            <a:pPr lvl="4">
              <a:buFont typeface="Arial" pitchFamily="34" charset="0"/>
              <a:buChar char="•"/>
            </a:pPr>
            <a:r>
              <a:rPr lang="en-US" sz="2800" dirty="0" smtClean="0"/>
              <a:t>District 4 – 7 Directors</a:t>
            </a:r>
          </a:p>
          <a:p>
            <a:pPr lvl="4">
              <a:buFont typeface="Arial" pitchFamily="34" charset="0"/>
              <a:buChar char="•"/>
            </a:pPr>
            <a:r>
              <a:rPr lang="en-US" sz="2800" dirty="0" smtClean="0"/>
              <a:t>District 5 – 7 Directors</a:t>
            </a:r>
          </a:p>
          <a:p>
            <a:pPr lvl="4">
              <a:buFont typeface="Arial" pitchFamily="34" charset="0"/>
              <a:buChar char="•"/>
            </a:pPr>
            <a:r>
              <a:rPr lang="en-US" sz="2800" dirty="0" smtClean="0"/>
              <a:t>District 6 – 7 Directors</a:t>
            </a:r>
          </a:p>
          <a:p>
            <a:pPr lvl="4">
              <a:buFont typeface="Arial" pitchFamily="34" charset="0"/>
              <a:buChar char="•"/>
            </a:pPr>
            <a:r>
              <a:rPr lang="en-US" sz="2800" dirty="0" smtClean="0"/>
              <a:t>District 7 – 4 Directors</a:t>
            </a:r>
          </a:p>
          <a:p>
            <a:pPr lvl="4">
              <a:buFont typeface="Arial" pitchFamily="34" charset="0"/>
              <a:buChar char="•"/>
            </a:pPr>
            <a:r>
              <a:rPr lang="en-US" sz="2800" dirty="0" smtClean="0"/>
              <a:t>District 8 – 4 Directors</a:t>
            </a:r>
            <a:endParaRPr lang="en-US" sz="2800" dirty="0"/>
          </a:p>
        </p:txBody>
      </p:sp>
      <p:sp>
        <p:nvSpPr>
          <p:cNvPr id="2" name="Title 1"/>
          <p:cNvSpPr>
            <a:spLocks noGrp="1"/>
          </p:cNvSpPr>
          <p:nvPr>
            <p:ph type="title"/>
          </p:nvPr>
        </p:nvSpPr>
        <p:spPr/>
        <p:txBody>
          <a:bodyPr/>
          <a:lstStyle/>
          <a:p>
            <a:r>
              <a:rPr lang="en-US" dirty="0" smtClean="0"/>
              <a:t>MAHA DISTRICTS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lvl="5">
              <a:buNone/>
            </a:pPr>
            <a:endParaRPr lang="en-US" dirty="0" smtClean="0"/>
          </a:p>
          <a:p>
            <a:pPr lvl="5"/>
            <a:r>
              <a:rPr lang="en-US" sz="2800" dirty="0" smtClean="0"/>
              <a:t>MAHA Directors</a:t>
            </a:r>
          </a:p>
          <a:p>
            <a:pPr lvl="6"/>
            <a:r>
              <a:rPr lang="en-US" sz="2800" dirty="0" smtClean="0"/>
              <a:t>D7 ACE</a:t>
            </a:r>
          </a:p>
          <a:p>
            <a:pPr lvl="6"/>
            <a:r>
              <a:rPr lang="en-US" sz="2800" dirty="0" smtClean="0"/>
              <a:t>D7 Star</a:t>
            </a:r>
          </a:p>
          <a:p>
            <a:pPr lvl="6"/>
            <a:r>
              <a:rPr lang="en-US" sz="2800" dirty="0" smtClean="0"/>
              <a:t>District </a:t>
            </a:r>
            <a:r>
              <a:rPr lang="en-US" sz="2800" dirty="0" smtClean="0"/>
              <a:t>Registrar</a:t>
            </a:r>
          </a:p>
          <a:p>
            <a:pPr lvl="6"/>
            <a:r>
              <a:rPr lang="en-US" sz="2800" dirty="0" smtClean="0"/>
              <a:t>District CEP/RIC</a:t>
            </a:r>
            <a:endParaRPr lang="en-US" sz="2800" dirty="0" smtClean="0"/>
          </a:p>
          <a:p>
            <a:pPr lvl="5"/>
            <a:r>
              <a:rPr lang="en-US" sz="2800" dirty="0" smtClean="0"/>
              <a:t>Local </a:t>
            </a:r>
            <a:r>
              <a:rPr lang="en-US" sz="2800" dirty="0" smtClean="0"/>
              <a:t>Associations</a:t>
            </a:r>
            <a:endParaRPr lang="en-US" sz="2800" dirty="0" smtClean="0"/>
          </a:p>
          <a:p>
            <a:pPr lvl="6"/>
            <a:r>
              <a:rPr lang="en-US" sz="2800" dirty="0" smtClean="0"/>
              <a:t>Local Presidents</a:t>
            </a:r>
          </a:p>
          <a:p>
            <a:pPr lvl="6"/>
            <a:r>
              <a:rPr lang="en-US" sz="2800" dirty="0" smtClean="0"/>
              <a:t>Council Reps</a:t>
            </a:r>
          </a:p>
          <a:p>
            <a:pPr lvl="6"/>
            <a:r>
              <a:rPr lang="en-US" sz="2800" dirty="0" smtClean="0"/>
              <a:t>Local ACE Directors</a:t>
            </a:r>
          </a:p>
          <a:p>
            <a:pPr lvl="6"/>
            <a:r>
              <a:rPr lang="en-US" sz="2800" dirty="0" smtClean="0"/>
              <a:t>Local Star Rep</a:t>
            </a:r>
          </a:p>
          <a:p>
            <a:pPr lvl="6"/>
            <a:r>
              <a:rPr lang="en-US" sz="2800" dirty="0" smtClean="0"/>
              <a:t>Local Registrar</a:t>
            </a:r>
          </a:p>
          <a:p>
            <a:pPr lvl="6"/>
            <a:endParaRPr lang="en-US" sz="2800" dirty="0" smtClean="0"/>
          </a:p>
          <a:p>
            <a:pPr lvl="6"/>
            <a:endParaRPr lang="en-US" dirty="0" smtClean="0"/>
          </a:p>
          <a:p>
            <a:pPr lvl="6"/>
            <a:endParaRPr lang="en-US" dirty="0" smtClean="0"/>
          </a:p>
          <a:p>
            <a:pPr lvl="6"/>
            <a:endParaRPr lang="en-US" dirty="0"/>
          </a:p>
        </p:txBody>
      </p:sp>
      <p:sp>
        <p:nvSpPr>
          <p:cNvPr id="2" name="Title 1"/>
          <p:cNvSpPr>
            <a:spLocks noGrp="1"/>
          </p:cNvSpPr>
          <p:nvPr>
            <p:ph type="title"/>
          </p:nvPr>
        </p:nvSpPr>
        <p:spPr/>
        <p:txBody>
          <a:bodyPr/>
          <a:lstStyle/>
          <a:p>
            <a:r>
              <a:rPr lang="en-US" dirty="0" smtClean="0"/>
              <a:t>DISTRICT 7</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sz="2400" b="1" dirty="0" smtClean="0"/>
              <a:t>BY-LAW 5: COUNCILS, COMMITTEES AND SECTIONS </a:t>
            </a:r>
          </a:p>
          <a:p>
            <a:r>
              <a:rPr lang="en-US" sz="2400" dirty="0" smtClean="0"/>
              <a:t>A. District Councils </a:t>
            </a:r>
          </a:p>
          <a:p>
            <a:r>
              <a:rPr lang="en-US" sz="2400" dirty="0" smtClean="0"/>
              <a:t>1. Membership </a:t>
            </a:r>
          </a:p>
          <a:p>
            <a:r>
              <a:rPr lang="en-US" sz="2400" dirty="0" smtClean="0"/>
              <a:t>Shall be comprised of the District Directors that have been duly elected from that District along with the other persons appointed as District Council Members by the District Directors. The size of the District Council will be determined by the District Directors, but will consist of at least five members. </a:t>
            </a:r>
          </a:p>
          <a:p>
            <a:r>
              <a:rPr lang="en-US" sz="2400" dirty="0" smtClean="0"/>
              <a:t>2. Powers and Duties </a:t>
            </a:r>
          </a:p>
          <a:p>
            <a:r>
              <a:rPr lang="en-US" sz="2400" dirty="0" smtClean="0"/>
              <a:t>Shall have and exercise general control and authority over the affairs of the District, subject to the authority of the Association, Board and Executive Committee otherwise set forth herein. In addition to these duties, the Council shall act as the District disciplinary action Committee pursuant to the provisions set forth in the Rules and Regulations, and shall act as the District Playoff Committee or in conjunction with other District Councils as a District Playoff Committee, except in the event the State Playoff Committee(s) makes a contrary appointment. </a:t>
            </a:r>
          </a:p>
          <a:p>
            <a:r>
              <a:rPr lang="en-US" sz="2400" dirty="0" smtClean="0"/>
              <a:t>3. District Chairperson </a:t>
            </a:r>
          </a:p>
          <a:p>
            <a:r>
              <a:rPr lang="en-US" sz="2400" dirty="0" smtClean="0"/>
              <a:t>The District Council shall choose from among the District Directors a chairperson to serve a one-year term commencing at the conclusion of the next MAHA Summer Meeting. In the event a District has only one District Director, he/she shall automatically become Chairperson of the District Council as well. The District Chairperson shall assist the Executive Committee, Officers and Board in any and all matters concerning his/her home District, exercise general control and authority over administrative affairs of the District, and chair the meetings of the District Council. </a:t>
            </a:r>
            <a:endParaRPr lang="en-US" sz="2400" dirty="0"/>
          </a:p>
        </p:txBody>
      </p:sp>
      <p:sp>
        <p:nvSpPr>
          <p:cNvPr id="2" name="Title 1"/>
          <p:cNvSpPr>
            <a:spLocks noGrp="1"/>
          </p:cNvSpPr>
          <p:nvPr>
            <p:ph type="title"/>
          </p:nvPr>
        </p:nvSpPr>
        <p:spPr/>
        <p:txBody>
          <a:bodyPr/>
          <a:lstStyle/>
          <a:p>
            <a:r>
              <a:rPr lang="en-US" dirty="0" smtClean="0"/>
              <a:t>DIRECTORS DUTIES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VOTE ON BY-LAW CHANGES</a:t>
            </a:r>
          </a:p>
          <a:p>
            <a:r>
              <a:rPr lang="en-US" dirty="0" smtClean="0"/>
              <a:t>ATTEND WINTER AND SUMMER MEETINGS</a:t>
            </a:r>
          </a:p>
          <a:p>
            <a:r>
              <a:rPr lang="en-US" dirty="0" smtClean="0"/>
              <a:t>SERVE ON STANDING COMMITTEES</a:t>
            </a:r>
          </a:p>
          <a:p>
            <a:r>
              <a:rPr lang="en-US" dirty="0" smtClean="0"/>
              <a:t>ATTEND STATE PLAYOFF COMMITTEE MEETINGS</a:t>
            </a:r>
          </a:p>
          <a:p>
            <a:r>
              <a:rPr lang="en-US" dirty="0" smtClean="0"/>
              <a:t>ENSURE ALL TEAMS  AND PLAYERS ARE REGISTERED PROPERLY</a:t>
            </a:r>
          </a:p>
          <a:p>
            <a:r>
              <a:rPr lang="en-US" dirty="0" smtClean="0"/>
              <a:t>ASSIST ASSOCIATIONS AS NEEDED</a:t>
            </a:r>
          </a:p>
          <a:p>
            <a:r>
              <a:rPr lang="en-US" dirty="0" smtClean="0"/>
              <a:t>MAINTAIN DISCIPLIN OF COACHES AND PLAYERS</a:t>
            </a:r>
          </a:p>
          <a:p>
            <a:r>
              <a:rPr lang="en-US" dirty="0" smtClean="0"/>
              <a:t>SETUP AND OVERSEE DISTRICT PLAYOFFS</a:t>
            </a:r>
          </a:p>
          <a:p>
            <a:r>
              <a:rPr lang="en-US" dirty="0" smtClean="0"/>
              <a:t>REVIEW </a:t>
            </a:r>
            <a:r>
              <a:rPr lang="en-US" dirty="0" smtClean="0"/>
              <a:t>ASSOCIATION BY-LAWS ANNUALLY</a:t>
            </a:r>
            <a:endParaRPr lang="en-US" dirty="0" smtClean="0"/>
          </a:p>
          <a:p>
            <a:r>
              <a:rPr lang="en-US" dirty="0" smtClean="0"/>
              <a:t>COLLECT AFFILILATE AGREEMENT AND FORWARD ON TO MAHA PRESIDENT</a:t>
            </a:r>
          </a:p>
          <a:p>
            <a:r>
              <a:rPr lang="en-US" dirty="0" smtClean="0"/>
              <a:t>ASSIST IN </a:t>
            </a:r>
            <a:r>
              <a:rPr lang="en-US" dirty="0" smtClean="0"/>
              <a:t>DISPUTE </a:t>
            </a:r>
            <a:r>
              <a:rPr lang="en-US" dirty="0" smtClean="0"/>
              <a:t>RESOLUTIONS </a:t>
            </a:r>
          </a:p>
          <a:p>
            <a:r>
              <a:rPr lang="en-US" dirty="0" smtClean="0"/>
              <a:t>CONDUCT MATCH PENALTY HEARINGS</a:t>
            </a:r>
          </a:p>
          <a:p>
            <a:pPr>
              <a:buNone/>
            </a:pPr>
            <a:endParaRPr lang="en-US" dirty="0" smtClean="0"/>
          </a:p>
          <a:p>
            <a:endParaRPr lang="en-US" dirty="0" smtClean="0"/>
          </a:p>
          <a:p>
            <a:endParaRPr lang="en-US" dirty="0"/>
          </a:p>
        </p:txBody>
      </p:sp>
      <p:sp>
        <p:nvSpPr>
          <p:cNvPr id="2" name="Title 1"/>
          <p:cNvSpPr>
            <a:spLocks noGrp="1"/>
          </p:cNvSpPr>
          <p:nvPr>
            <p:ph type="title"/>
          </p:nvPr>
        </p:nvSpPr>
        <p:spPr/>
        <p:txBody>
          <a:bodyPr/>
          <a:lstStyle/>
          <a:p>
            <a:r>
              <a:rPr smtClean="0"/>
              <a:t>OTHER DUTIES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t>MATCH PENALTIES</a:t>
            </a:r>
          </a:p>
          <a:p>
            <a:pPr lvl="1"/>
            <a:r>
              <a:rPr lang="en-US" dirty="0" smtClean="0"/>
              <a:t>COACHES NOTIFICATION RESPONSIBILITIES</a:t>
            </a:r>
          </a:p>
          <a:p>
            <a:pPr lvl="1"/>
            <a:r>
              <a:rPr lang="en-US" dirty="0" smtClean="0"/>
              <a:t>REFEREES NOTIFICATION RESPONSIBILITIES</a:t>
            </a:r>
          </a:p>
          <a:p>
            <a:pPr lvl="1"/>
            <a:r>
              <a:rPr lang="en-US" dirty="0" smtClean="0"/>
              <a:t>OUT OF DISTRICT REPORTING</a:t>
            </a:r>
          </a:p>
          <a:p>
            <a:r>
              <a:rPr lang="en-US" dirty="0" smtClean="0"/>
              <a:t>LEAVING ICE BEFORE GAME COMPLETION</a:t>
            </a:r>
          </a:p>
          <a:p>
            <a:r>
              <a:rPr lang="en-US" dirty="0" smtClean="0"/>
              <a:t>ALLOWING AN INELIGIBLE PLAYER OR COACH TO PARTICIPATE IN A GAME</a:t>
            </a:r>
          </a:p>
          <a:p>
            <a:r>
              <a:rPr lang="en-US" dirty="0" smtClean="0"/>
              <a:t>KNOWING PARTICIPATING IN A GAME WHILE SUSPENDED.</a:t>
            </a:r>
          </a:p>
          <a:p>
            <a:r>
              <a:rPr lang="en-US" dirty="0" smtClean="0"/>
              <a:t>ILLEAGLE CONTACT WITH A </a:t>
            </a:r>
            <a:r>
              <a:rPr lang="en-US" dirty="0" smtClean="0"/>
              <a:t>ROSTERED </a:t>
            </a:r>
            <a:r>
              <a:rPr lang="en-US" dirty="0" smtClean="0"/>
              <a:t>PLAYER</a:t>
            </a:r>
          </a:p>
          <a:p>
            <a:r>
              <a:rPr lang="en-US" dirty="0" smtClean="0"/>
              <a:t>VANDILISM OR DAMAGINF PROPERTY</a:t>
            </a:r>
          </a:p>
          <a:p>
            <a:r>
              <a:rPr lang="en-US" cap="all" dirty="0" smtClean="0"/>
              <a:t>Abusive or threatening words or action toward any Officer, Director, appointed Officer or Game Official of this Association, opposing Team Official, opposing player or spectator shall be considered ungentlemanly conduct and the District Council shall have the power to suspend such person(s) after conducting a hearing on such matter. </a:t>
            </a:r>
          </a:p>
          <a:p>
            <a:r>
              <a:rPr lang="en-US" cap="all" dirty="0" smtClean="0"/>
              <a:t>OTHER ITEMS LISTED IN MAHA BY-LAWS SECTION XVII</a:t>
            </a:r>
          </a:p>
          <a:p>
            <a:endParaRPr lang="en-US" dirty="0" smtClean="0"/>
          </a:p>
        </p:txBody>
      </p:sp>
      <p:sp>
        <p:nvSpPr>
          <p:cNvPr id="3" name="Title 2"/>
          <p:cNvSpPr>
            <a:spLocks noGrp="1"/>
          </p:cNvSpPr>
          <p:nvPr>
            <p:ph type="title"/>
          </p:nvPr>
        </p:nvSpPr>
        <p:spPr/>
        <p:txBody>
          <a:bodyPr/>
          <a:lstStyle/>
          <a:p>
            <a:r>
              <a:rPr smtClean="0"/>
              <a:t>DISCIPLINARY ISSUES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en-US" dirty="0" smtClean="0"/>
              <a:t>ALL TEAM PAPER WORK</a:t>
            </a:r>
          </a:p>
          <a:p>
            <a:r>
              <a:rPr lang="en-US" dirty="0" smtClean="0"/>
              <a:t>PLAYER ELEGIBILITY</a:t>
            </a:r>
          </a:p>
          <a:p>
            <a:r>
              <a:rPr lang="en-US" dirty="0" smtClean="0"/>
              <a:t>SCORE SHEET</a:t>
            </a:r>
          </a:p>
          <a:p>
            <a:pPr lvl="1"/>
            <a:r>
              <a:rPr lang="en-US" dirty="0" smtClean="0"/>
              <a:t>PLAYERS DRESSED FOR PLAY</a:t>
            </a:r>
          </a:p>
          <a:p>
            <a:pPr lvl="1"/>
            <a:r>
              <a:rPr lang="en-US" dirty="0" smtClean="0"/>
              <a:t>GAME MISCONDUCTS NOTED ON ALL COPIES OF THE GAME SHEET</a:t>
            </a:r>
          </a:p>
          <a:p>
            <a:r>
              <a:rPr lang="en-US" dirty="0" smtClean="0"/>
              <a:t>GAME MISCONDUCTS</a:t>
            </a:r>
          </a:p>
          <a:p>
            <a:pPr lvl="1"/>
            <a:r>
              <a:rPr lang="en-US" dirty="0" smtClean="0"/>
              <a:t>PLAYERS TO LOCKER ROOM OR LEAVE ARENA</a:t>
            </a:r>
          </a:p>
          <a:p>
            <a:pPr lvl="1"/>
            <a:r>
              <a:rPr lang="en-US" dirty="0" smtClean="0"/>
              <a:t>COACHES MUST LEAVE BENCH. </a:t>
            </a:r>
          </a:p>
          <a:p>
            <a:pPr lvl="2"/>
            <a:r>
              <a:rPr lang="en-US" dirty="0" smtClean="0"/>
              <a:t>NO CONTACT WITH TEAM DURING REMAINDER OF GAME. </a:t>
            </a:r>
          </a:p>
          <a:p>
            <a:pPr lvl="2"/>
            <a:r>
              <a:rPr lang="en-US" dirty="0" smtClean="0"/>
              <a:t>STAY CLEAR OF BENCH – 20’ MINIMUM.  </a:t>
            </a:r>
          </a:p>
          <a:p>
            <a:pPr lvl="2"/>
            <a:r>
              <a:rPr lang="en-US" dirty="0" smtClean="0"/>
              <a:t>DO NOT GO IN LOCKER ROOM AFTER GAME. </a:t>
            </a:r>
          </a:p>
          <a:p>
            <a:r>
              <a:rPr lang="en-US" dirty="0" smtClean="0"/>
              <a:t>GAME MISCONDUCTS</a:t>
            </a:r>
          </a:p>
          <a:p>
            <a:pPr lvl="1"/>
            <a:r>
              <a:rPr lang="en-US" dirty="0" smtClean="0"/>
              <a:t>PLAERS CAN NOT BE ON BENCH</a:t>
            </a:r>
          </a:p>
          <a:p>
            <a:pPr lvl="1"/>
            <a:r>
              <a:rPr lang="en-US" dirty="0" smtClean="0"/>
              <a:t>COACHES CAN NOT COMMUNICATE WITH TEAM, PLAYERS OR COACHES WHILE SUSPENDED DURING GAME.</a:t>
            </a:r>
          </a:p>
          <a:p>
            <a:pPr lvl="1"/>
            <a:r>
              <a:rPr lang="en-US" dirty="0" smtClean="0"/>
              <a:t>NOT ALLOWED IN LOCKER ROOM BEFORE, DURING, OR AFTER GAME</a:t>
            </a:r>
          </a:p>
          <a:p>
            <a:pPr lvl="1"/>
            <a:r>
              <a:rPr lang="en-US" dirty="0" smtClean="0"/>
              <a:t>ENSURE GAME SHEET INDICATES GAME SUSPENSSION WAS SERVED</a:t>
            </a:r>
          </a:p>
          <a:p>
            <a:r>
              <a:rPr lang="en-US" dirty="0" smtClean="0"/>
              <a:t>GAME AND PLAYER LOG AS REQUIRED FOR DISTRICT AND STATE TOURNEMENT</a:t>
            </a:r>
          </a:p>
          <a:p>
            <a:endParaRPr lang="en-US" dirty="0"/>
          </a:p>
        </p:txBody>
      </p:sp>
      <p:sp>
        <p:nvSpPr>
          <p:cNvPr id="2" name="Title 1"/>
          <p:cNvSpPr>
            <a:spLocks noGrp="1"/>
          </p:cNvSpPr>
          <p:nvPr>
            <p:ph type="title"/>
          </p:nvPr>
        </p:nvSpPr>
        <p:spPr/>
        <p:txBody>
          <a:bodyPr/>
          <a:lstStyle/>
          <a:p>
            <a:r>
              <a:rPr lang="en-US" dirty="0" smtClean="0"/>
              <a:t>COACHES RESPONSIBILITIES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158</TotalTime>
  <Words>838</Words>
  <Application>Microsoft Office PowerPoint</Application>
  <PresentationFormat>On-screen Show (4:3)</PresentationFormat>
  <Paragraphs>128</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Paper</vt:lpstr>
      <vt:lpstr>USA HOCKEY  Affiliate Structure</vt:lpstr>
      <vt:lpstr>Slide 2</vt:lpstr>
      <vt:lpstr>AFFILIATE STRUCTURE</vt:lpstr>
      <vt:lpstr>MAHA DISTRICTS</vt:lpstr>
      <vt:lpstr>DISTRICT 7</vt:lpstr>
      <vt:lpstr>DIRECTORS DUTIES</vt:lpstr>
      <vt:lpstr>OTHER DUTIES </vt:lpstr>
      <vt:lpstr>DISCIPLINARY ISSUES</vt:lpstr>
      <vt:lpstr>COACHES RESPONSIBILITIES</vt:lpstr>
      <vt:lpstr>OTHER IMPORTANT MAHA POLICIES</vt:lpstr>
      <vt:lpstr>DISCIPLNARY HEARINGS</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Affiliate Structure</dc:title>
  <dc:creator>David McFarland</dc:creator>
  <cp:lastModifiedBy>David McFarland</cp:lastModifiedBy>
  <cp:revision>21</cp:revision>
  <dcterms:created xsi:type="dcterms:W3CDTF">2009-08-20T17:05:41Z</dcterms:created>
  <dcterms:modified xsi:type="dcterms:W3CDTF">2009-08-21T03:14:49Z</dcterms:modified>
</cp:coreProperties>
</file>